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-128" y="-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10/04/14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10/04/14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10/04/14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10/04/14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10/04/14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10/04/14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10/04/14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10/04/14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10/04/14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10/04/14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10/04/14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10/04/14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Pienso, antes de compartir imágenes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¿Por </a:t>
            </a:r>
            <a:r>
              <a:rPr lang="es-MX" dirty="0" smtClean="0"/>
              <a:t>qué debo tener precaución, </a:t>
            </a:r>
            <a:r>
              <a:rPr lang="es-MX" dirty="0" smtClean="0"/>
              <a:t>al </a:t>
            </a:r>
            <a:r>
              <a:rPr lang="es-MX" dirty="0" smtClean="0"/>
              <a:t>compartir </a:t>
            </a:r>
            <a:r>
              <a:rPr lang="es-MX" dirty="0" smtClean="0"/>
              <a:t>imágenes en las redes </a:t>
            </a:r>
            <a:r>
              <a:rPr lang="es-MX" dirty="0" smtClean="0"/>
              <a:t>sociales?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9575321" y="2999323"/>
            <a:ext cx="2286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Recuerda que en esta actividad no existen respuestas correctas o incorrectas, lo importante es 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argumentarlas y 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comparar 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tus razones 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con 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las de tus 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compañeros.</a:t>
            </a:r>
            <a:endParaRPr lang="es-MX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Escribe aquí, porqué consideras apropiado, o no, compartir esta imagen en redes sociales.</a:t>
            </a:r>
            <a:endParaRPr lang="es-MX" sz="2800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268" y="1449239"/>
            <a:ext cx="7315200" cy="41148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20338" y="6064370"/>
            <a:ext cx="107630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50" dirty="0" smtClean="0"/>
              <a:t>Alfaomega Grupo Editor S.A. de C.V. ©Todos los derechos reservados.</a:t>
            </a:r>
            <a:endParaRPr lang="es-MX" sz="1050" dirty="0"/>
          </a:p>
        </p:txBody>
      </p:sp>
    </p:spTree>
    <p:extLst>
      <p:ext uri="{BB962C8B-B14F-4D97-AF65-F5344CB8AC3E}">
        <p14:creationId xmlns:p14="http://schemas.microsoft.com/office/powerpoint/2010/main" val="87977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/>
              <a:t>Escribe aquí, porqué consideras apropiado, o no, compartir esta imagen en redes sociales.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20338" y="6064370"/>
            <a:ext cx="107630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50" dirty="0" smtClean="0"/>
              <a:t>Alfaomega Grupo Editor S.A. de C.V. ©Todos los derechos reservados.</a:t>
            </a:r>
            <a:endParaRPr lang="es-MX" sz="105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268" y="869823"/>
            <a:ext cx="7414083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08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/>
              <a:t>Escribe aquí, porqué consideras apropiado, o no, compartir esta imagen en redes sociales.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268" y="864108"/>
            <a:ext cx="7315200" cy="512064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20338" y="6064370"/>
            <a:ext cx="107630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50" dirty="0" smtClean="0"/>
              <a:t>Alfaomega Grupo Editor S.A. de C.V. ©Todos los derechos reservados.</a:t>
            </a:r>
            <a:endParaRPr lang="es-MX" sz="1050" dirty="0"/>
          </a:p>
        </p:txBody>
      </p:sp>
    </p:spTree>
    <p:extLst>
      <p:ext uri="{BB962C8B-B14F-4D97-AF65-F5344CB8AC3E}">
        <p14:creationId xmlns:p14="http://schemas.microsoft.com/office/powerpoint/2010/main" val="3646164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/>
              <a:t>Escribe aquí, porqué consideras apropiado, o no, compartir esta imagen en redes sociales.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520338" y="6064370"/>
            <a:ext cx="107630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50" dirty="0" smtClean="0"/>
              <a:t>Alfaomega Grupo Editor S.A. de C.V. ©Todos los derechos reservados.</a:t>
            </a:r>
            <a:endParaRPr lang="es-MX" sz="105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268" y="864108"/>
            <a:ext cx="731520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00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/>
              <a:t>Escribe aquí, porqué consideras apropiado, o no, compartir esta imagen en redes sociales.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20338" y="6064370"/>
            <a:ext cx="107630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50" dirty="0" smtClean="0"/>
              <a:t>Alfaomega Grupo Editor S.A. de C.V. ©Todos los derechos reservados.</a:t>
            </a:r>
            <a:endParaRPr lang="es-MX" sz="105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269" y="864108"/>
            <a:ext cx="731520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64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/>
              <a:t>Escribe aquí, porqué consideras apropiado, o no, compartir esta imagen en redes sociales.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520338" y="6064370"/>
            <a:ext cx="107630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50" dirty="0" smtClean="0"/>
              <a:t>Alfaomega Grupo Editor S.A. de C.V. ©Todos los derechos reservados.</a:t>
            </a:r>
            <a:endParaRPr lang="es-MX" sz="105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268" y="860298"/>
            <a:ext cx="73152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53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arco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TC103457475[[fn=Marco]]</Template>
  <TotalTime>39</TotalTime>
  <Words>233</Words>
  <Application>Microsoft Macintosh PowerPoint</Application>
  <PresentationFormat>Personalizado</PresentationFormat>
  <Paragraphs>15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Marco</vt:lpstr>
      <vt:lpstr>Pienso, antes de compartir imágenes</vt:lpstr>
      <vt:lpstr>Escribe aquí, porqué consideras apropiado, o no, compartir esta imagen en redes sociales.</vt:lpstr>
      <vt:lpstr>Escribe aquí, porqué consideras apropiado, o no, compartir esta imagen en redes sociales.</vt:lpstr>
      <vt:lpstr>Escribe aquí, porqué consideras apropiado, o no, compartir esta imagen en redes sociales.</vt:lpstr>
      <vt:lpstr>Escribe aquí, porqué consideras apropiado, o no, compartir esta imagen en redes sociales.</vt:lpstr>
      <vt:lpstr>Escribe aquí, porqué consideras apropiado, o no, compartir esta imagen en redes sociales.</vt:lpstr>
      <vt:lpstr>Escribe aquí, porqué consideras apropiado, o no, compartir esta imagen en redes sociales.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rortega</dc:creator>
  <cp:lastModifiedBy>Cecilia Guzmán Triana</cp:lastModifiedBy>
  <cp:revision>7</cp:revision>
  <dcterms:created xsi:type="dcterms:W3CDTF">2014-04-09T23:59:44Z</dcterms:created>
  <dcterms:modified xsi:type="dcterms:W3CDTF">2014-04-10T17:41:54Z</dcterms:modified>
</cp:coreProperties>
</file>