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5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58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10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53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87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55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855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347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17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422" y="-159025"/>
            <a:ext cx="16945138" cy="701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6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20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60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F05C279-6F41-438F-92CA-E734F6FC4DCB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97D3224-54CF-4ECA-AA73-0E3185F5F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13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01" y="0"/>
            <a:ext cx="1374129" cy="137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6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6 2.59259E-6 L -6.25E-6 2.59259E-6 C 0.00494 0.00069 0.00989 0.00116 0.01484 0.00231 C 0.01822 0.00301 0.01588 0.0044 0.01952 0.00717 C 0.02083 0.0081 0.02226 0.00787 0.02356 0.00833 C 0.02577 0.01088 0.02655 0.0118 0.02903 0.01435 C 0.02994 0.01528 0.03085 0.01597 0.03176 0.01667 C 0.03515 0.02685 0.03228 0.01875 0.0358 0.02755 C 0.03632 0.0287 0.03658 0.03009 0.0371 0.03102 C 0.03775 0.03241 0.03853 0.03356 0.03918 0.03472 L 0.04049 0.0419 L 0.04114 0.0456 C 0.04218 0.05717 0.04153 0.05116 0.04322 0.06366 C 0.04348 0.06505 0.04361 0.0669 0.04387 0.06829 C 0.04439 0.07037 0.04491 0.07222 0.0453 0.0743 C 0.04557 0.07639 0.0457 0.07824 0.04596 0.08032 C 0.04635 0.08472 0.04687 0.08912 0.04726 0.09352 C 0.04869 0.10949 0.04999 0.12569 0.05129 0.14167 C 0.05064 0.14236 0.04973 0.14282 0.04934 0.14398 C 0.04869 0.14583 0.04869 0.14792 0.04856 0.15 C 0.0483 0.15972 0.04856 0.16921 0.04791 0.17893 C 0.04778 0.18102 0.047 0.18287 0.04661 0.18495 C 0.04635 0.18611 0.04609 0.18727 0.04596 0.18842 C 0.0457 0.19444 0.0457 0.20046 0.0453 0.20648 C 0.04478 0.21342 0.04439 0.22037 0.04322 0.22685 C 0.04205 0.23333 0.04296 0.22778 0.04192 0.23657 C 0.04166 0.23819 0.0414 0.23958 0.04114 0.2412 C 0.04088 0.24421 0.04075 0.24699 0.04049 0.24977 C 0.04036 0.25208 0.0401 0.25463 0.03984 0.25694 C 0.03971 0.2581 0.03971 0.25972 0.03918 0.26065 C 0.03866 0.26134 0.03775 0.26134 0.0371 0.2618 C 0.03671 0.26736 0.03645 0.27315 0.0358 0.27847 C 0.03541 0.28194 0.03411 0.28472 0.03372 0.28819 C 0.03307 0.29398 0.03307 0.30023 0.03241 0.30625 C 0.03202 0.30949 0.03098 0.3125 0.03033 0.31574 C 0.02851 0.325 0.02799 0.32893 0.02629 0.33866 C 0.02616 0.3419 0.0259 0.34514 0.02564 0.34815 C 0.02499 0.35486 0.02395 0.3625 0.02226 0.36875 C 0.02109 0.37292 0.01952 0.37662 0.01822 0.38055 C 0.01627 0.41134 0.01926 0.37546 0.01549 0.39861 C 0.00885 0.44051 0.01705 0.39954 0.01145 0.42639 C 0.01119 0.4294 0.01119 0.43264 0.0108 0.43588 C 0.01015 0.44143 0.00911 0.44398 0.00807 0.44907 C 0.00754 0.45185 0.00728 0.45486 0.00676 0.45764 C 0.00312 0.475 0.00793 0.44606 0.00403 0.46944 C 0.00325 0.47384 0.0026 0.47824 0.00195 0.48264 C 0.00129 0.48842 0.0009 0.49398 -6.25E-6 0.49954 C -0.00053 0.50231 -0.00092 0.50509 -0.00144 0.50787 C -0.00183 0.51111 -0.00209 0.51458 -0.00274 0.51759 C -0.00339 0.52083 -0.00457 0.52407 -0.00548 0.52708 C -0.00561 0.53079 -0.00574 0.53449 -0.00613 0.53796 C -0.00639 0.54051 -0.00704 0.54282 -0.00743 0.54514 C -0.00743 0.54514 -0.00886 0.55231 -0.00886 0.55231 L -0.01016 0.55602 C -0.01186 0.58819 -0.0099 0.55579 -0.01147 0.57639 C -0.01173 0.58009 -0.01186 0.5838 -0.01225 0.58727 C -0.01251 0.59051 -0.01303 0.59375 -0.01355 0.59676 C -0.01381 0.60255 -0.01407 0.6081 -0.0142 0.61366 C -0.01576 0.68611 -0.01394 0.63912 -0.0155 0.67847 C -0.01537 0.69745 -0.01589 0.7162 -0.01485 0.73495 C -0.01472 0.73727 -0.01316 0.73842 -0.01225 0.73981 C -0.01016 0.74282 -0.00886 0.74305 -0.00613 0.74467 L -0.00404 0.74583 C -0.00092 0.7544 -0.00509 0.74398 -6.25E-6 0.75301 C 0.00051 0.75393 0.00077 0.75555 0.00129 0.75671 C 0.0026 0.7588 0.00468 0.75995 0.00611 0.76134 C 0.0095 0.76528 0.00767 0.76528 0.01145 0.7662 C 0.0151 0.76713 0.02226 0.76852 0.02226 0.76852 C 0.02499 0.76829 0.02773 0.76829 0.03033 0.76736 C 0.03176 0.7669 0.03307 0.76528 0.0345 0.76505 C 0.03866 0.76412 0.04296 0.76412 0.04726 0.76389 C 0.04856 0.76342 0.04999 0.76319 0.05129 0.76273 C 0.05273 0.76204 0.05533 0.76018 0.05533 0.76018 C 0.05611 0.75903 0.05663 0.75764 0.05741 0.75671 C 0.05976 0.75324 0.05976 0.75486 0.0621 0.75069 C 0.06314 0.74884 0.06405 0.74676 0.06484 0.74467 C 0.06601 0.74143 0.06887 0.7331 0.0703 0.72893 C 0.07213 0.70926 0.06926 0.73356 0.07291 0.71574 C 0.07317 0.71458 0.07421 0.70092 0.07434 0.70023 C 0.0746 0.69722 0.07525 0.69467 0.07564 0.69167 C 0.07825 0.67245 0.07551 0.6868 0.07903 0.67014 C 0.07981 0.66204 0.07981 0.66227 0.08033 0.65324 C 0.08059 0.6493 0.08072 0.64537 0.08111 0.6412 C 0.08137 0.63796 0.08189 0.63495 0.08241 0.63171 C 0.08267 0.60972 0.08267 0.58773 0.08307 0.56574 C 0.0832 0.55995 0.08333 0.5544 0.08372 0.54884 C 0.08476 0.53773 0.08697 0.52963 0.08853 0.51875 C 0.09999 0.4368 0.08801 0.51551 0.09452 0.47315 C 0.09622 0.43657 0.09413 0.45185 0.09856 0.42639 C 0.09908 0.41759 0.09908 0.40856 0.09999 0.39977 C 0.10038 0.39537 0.10103 0.3912 0.10129 0.38657 C 0.10182 0.38055 0.10182 0.37153 0.10273 0.36505 C 0.10325 0.36065 0.10416 0.35625 0.10468 0.35185 C 0.10767 0.32639 0.1039 0.34583 0.10872 0.3243 C 0.1095 0.31667 0.11015 0.30903 0.1108 0.30139 C 0.11197 0.28657 0.11262 0.27153 0.11418 0.25694 L 0.11614 0.23773 C 0.1164 0.22963 0.11679 0.2125 0.11757 0.20278 C 0.11809 0.19606 0.119 0.18935 0.11952 0.18241 C 0.12161 0.15856 0.11835 0.18287 0.12161 0.15 C 0.12213 0.14514 0.12304 0.14051 0.12356 0.13565 C 0.1246 0.12685 0.12499 0.11782 0.12629 0.10926 C 0.1276 0.10116 0.12773 0.09213 0.13033 0.08518 C 0.13085 0.08403 0.13124 0.08264 0.13176 0.08148 C 0.13372 0.07778 0.13619 0.075 0.13775 0.07083 C 0.13866 0.06829 0.13958 0.06597 0.14049 0.06366 C 0.1427 0.05833 0.14465 0.05231 0.14791 0.04907 C 0.15012 0.04699 0.1552 0.04329 0.15807 0.0419 C 0.15937 0.04143 0.1608 0.04143 0.1621 0.04074 C 0.18085 0.03194 0.1621 0.03912 0.17773 0.03356 C 0.2026 0.03842 0.17682 0.03449 0.20273 0.03472 L 0.35403 0.03704 C 0.38502 0.03472 0.35898 0.03611 0.4121 0.03704 L 0.50468 0.03842 C 0.56523 0.04861 0.53307 0.04398 0.66418 0.03588 L 0.79934 0.02755 L 0.84049 0.025 L 0.85741 0.02037 C 0.86171 0.01898 0.86601 0.01736 0.8703 0.01667 L 0.88515 0.01435 C 0.90989 0.01458 0.94296 -0.01736 0.9595 0.01551 C 0.97747 0.05139 0.95872 0.11157 0.95807 0.15972 C 0.95807 0.16296 0.95767 0.16597 0.95741 0.16921 C 0.95715 0.17268 0.95715 0.1794 0.95533 0.18241 C 0.95442 0.18403 0.95325 0.18542 0.95208 0.18611 C 0.94192 0.1919 0.93997 0.19097 0.92968 0.19213 C 0.92721 0.19282 0.92473 0.19375 0.92226 0.19444 C 0.91848 0.19537 0.91458 0.1956 0.9108 0.19699 C 0.90807 0.19768 0.90546 0.19977 0.90273 0.20046 C 0.89908 0.20139 0.89543 0.20139 0.89192 0.20162 C 0.8845 0.20231 0.87708 0.20255 0.86952 0.20278 L 0.73788 0.1993 C 0.72655 0.19884 0.71796 0.19467 0.70611 0.19213 C 0.7009 0.19097 0.6957 0.19051 0.69049 0.18958 C 0.65859 0.19051 0.62655 0.18958 0.59452 0.19213 C 0.58528 0.19282 0.57616 0.19745 0.56692 0.1993 C 0.55898 0.20069 0.55116 0.20116 0.54322 0.20162 C 0.53307 0.20231 0.52291 0.20278 0.51288 0.20278 L 0.37226 0.20417 C 0.32004 0.21134 0.37538 0.20393 0.2345 0.20648 C 0.21705 0.20671 0.23489 0.20926 0.2121 0.21134 L 0.19869 0.2125 C 0.19661 0.21296 0.19452 0.21319 0.19257 0.21366 C 0.18984 0.21435 0.1871 0.21551 0.1845 0.2162 C 0.18111 0.21667 0.17773 0.2169 0.17434 0.21736 C 0.16132 0.22106 0.16562 0.2169 0.16015 0.22338 C 0.15963 0.2706 0.15937 0.31782 0.15872 0.36505 C 0.15872 0.36667 0.1582 0.36829 0.15807 0.36991 C 0.15754 0.375 0.15715 0.38032 0.15676 0.38542 C 0.15689 0.44352 0.15689 0.50162 0.15741 0.55972 C 0.1578 0.61157 0.15859 0.66366 0.1595 0.71574 C 0.15963 0.7287 0.15989 0.72546 0.16145 0.73611 C 0.16275 0.74583 0.16249 0.74676 0.16418 0.75532 C 0.16458 0.75741 0.1651 0.75949 0.16549 0.76134 C 0.16601 0.76389 0.16653 0.7662 0.16692 0.76852 C 0.16718 0.7706 0.16705 0.77292 0.16757 0.77454 C 0.16952 0.78148 0.1746 0.79213 0.17773 0.79745 C 0.17942 0.80046 0.18137 0.80301 0.18307 0.80579 C 0.18398 0.80741 0.18476 0.80926 0.1858 0.81065 C 0.18762 0.81319 0.19973 0.82708 0.20064 0.82755 C 0.20195 0.82824 0.20338 0.82893 0.20468 0.82986 C 0.21041 0.83449 0.20807 0.83449 0.21353 0.83819 C 0.21666 0.84051 0.21991 0.8419 0.22291 0.84421 C 0.22512 0.84583 0.22695 0.84884 0.22903 0.85023 C 0.23293 0.85324 0.23723 0.85486 0.24114 0.85741 C 0.24257 0.85856 0.24374 0.86065 0.2453 0.86111 C 0.25507 0.86435 0.2651 0.86528 0.27499 0.86829 C 0.28124 0.87037 0.28749 0.87315 0.29387 0.8743 C 0.30103 0.87569 0.30833 0.875 0.31549 0.87546 L 0.33372 0.87685 C 0.34205 0.87546 0.35038 0.87338 0.35872 0.87315 C 0.37655 0.87245 0.39283 0.87407 0.41015 0.87546 L 0.65403 0.87315 C 0.66549 0.87292 0.66041 0.87245 0.67096 0.86597 C 0.67265 0.86481 0.6746 0.86435 0.67629 0.86342 C 0.69921 0.85255 0.68892 0.85486 0.70403 0.85278 C 0.72773 0.83472 0.70846 0.84792 0.73372 0.83472 C 0.73788 0.83264 0.74179 0.82917 0.74596 0.82755 C 0.75559 0.82361 0.76523 0.8206 0.77499 0.81782 C 0.77786 0.81713 0.78085 0.81736 0.78372 0.81667 C 0.78697 0.81597 0.7901 0.81505 0.79322 0.81435 C 0.79478 0.81273 0.79622 0.81065 0.79791 0.80949 C 0.81015 0.80139 0.82122 0.8 0.8345 0.7963 C 0.8358 0.79537 0.8371 0.79444 0.83853 0.79375 C 0.84895 0.78912 0.85195 0.78912 0.8608 0.7831 C 0.86223 0.78217 0.86353 0.78055 0.86484 0.7794 C 0.86757 0.77731 0.8703 0.77546 0.87291 0.77338 C 0.87486 0.77199 0.87655 0.77014 0.87838 0.76852 C 0.88059 0.7669 0.88307 0.7662 0.88515 0.76389 C 0.88984 0.75833 0.89413 0.75116 0.89934 0.74699 C 0.93346 0.71921 0.91379 0.73889 0.92838 0.7206 C 0.93619 0.71088 0.93267 0.71736 0.9371 0.70741 C 0.93801 0.70185 0.93879 0.69606 0.93984 0.69051 C 0.94062 0.68611 0.94179 0.68171 0.94257 0.67731 C 0.94517 0.66204 0.94687 0.64768 0.94999 0.63287 C 0.9526 0.62083 0.95546 0.60903 0.95807 0.59676 C 0.95937 0.5912 0.96067 0.58588 0.96145 0.58009 C 0.9634 0.5669 0.96458 0.5537 0.96627 0.54051 C 0.96575 0.51829 0.96536 0.4963 0.96484 0.4743 C 0.96418 0.44491 0.96458 0.46157 0.96145 0.42986 C 0.96093 0.4243 0.96093 0.41852 0.96015 0.41319 C 0.95976 0.41042 0.95885 0.4081 0.95807 0.40579 C 0.95481 0.39606 0.95129 0.38657 0.94791 0.37708 C 0.94648 0.37292 0.94609 0.37153 0.94322 0.36875 C 0.94179 0.36713 0.9401 0.36643 0.93853 0.36505 C 0.93593 0.36273 0.93346 0.36042 0.93111 0.35787 C 0.92499 0.35116 0.93033 0.35417 0.92499 0.35185 C 0.92239 0.34907 0.91848 0.34491 0.91549 0.34352 C 0.91379 0.34259 0.91197 0.34259 0.91015 0.34213 C 0.90807 0.34097 0.90611 0.33958 0.90403 0.33866 C 0.89817 0.33588 0.89596 0.33588 0.88984 0.33495 C 0.88137 0.33079 0.88515 0.33194 0.87161 0.33148 L 0.82226 0.33009 C 0.76653 0.32222 0.79465 0.32477 0.69661 0.33009 C 0.69426 0.33032 0.69218 0.33194 0.68984 0.33264 C 0.68554 0.33356 0.68124 0.33403 0.67708 0.33495 C 0.67317 0.33588 0.66939 0.33796 0.66549 0.33866 C 0.66041 0.33958 0.6552 0.33935 0.64999 0.33981 C 0.60702 0.34329 0.67994 0.33866 0.57291 0.34467 C 0.56796 0.34537 0.56301 0.34606 0.55807 0.34699 C 0.55103 0.34838 0.54413 0.35092 0.5371 0.35185 C 0.53424 0.35231 0.53124 0.35255 0.52838 0.35301 C 0.51275 0.35579 0.50559 0.35741 0.49192 0.36018 C 0.47708 0.36852 0.48346 0.36667 0.47291 0.36875 C 0.472 0.36898 0.47122 0.36944 0.4703 0.36991 C 0.46874 0.37037 0.46705 0.37014 0.46549 0.37106 C 0.45299 0.37778 0.46952 0.37222 0.45741 0.37592 C 0.4565 0.37662 0.45559 0.37755 0.45468 0.37824 C 0.4539 0.37893 0.45286 0.37893 0.45195 0.3794 C 0.45064 0.38009 0.44934 0.38102 0.44791 0.38194 C 0.44687 0.38264 0.4457 0.38356 0.44452 0.38426 C 0.44101 0.38611 0.43372 0.38912 0.43372 0.38912 C 0.43111 0.39236 0.42773 0.39421 0.42564 0.39861 C 0.42083 0.40903 0.42356 0.4037 0.41757 0.41435 C 0.41432 0.41991 0.41601 0.41643 0.41288 0.425 L 0.41145 0.4287 C 0.40989 0.43958 0.41067 0.43518 0.4095 0.4419 C 0.40963 0.45 0.40963 0.45787 0.41015 0.46597 C 0.41028 0.46852 0.41041 0.4713 0.41145 0.47315 L 0.4203 0.48866 C 0.42096 0.49005 0.42135 0.49213 0.42226 0.49236 C 0.42603 0.49352 0.4259 0.49329 0.42903 0.49467 C 0.43059 0.4956 0.43228 0.49606 0.43372 0.49722 C 0.44713 0.50741 0.43359 0.49907 0.44049 0.50324 C 0.4414 0.5044 0.44218 0.50579 0.44322 0.50671 C 0.45338 0.51667 0.44439 0.50694 0.44999 0.51157 C 0.4578 0.51782 0.4526 0.51574 0.46015 0.51759 C 0.46249 0.51898 0.46236 0.51875 0.46484 0.5213 C 0.46601 0.52222 0.46692 0.5243 0.46822 0.52477 C 0.47109 0.52592 0.47408 0.52569 0.47695 0.52592 C 0.48463 0.53241 0.4901 0.53819 0.49791 0.54167 C 0.49973 0.54236 0.50155 0.54259 0.50338 0.54282 C 0.50872 0.54375 0.51418 0.54421 0.51952 0.54514 C 0.5259 0.54653 0.53215 0.54861 0.53853 0.55 C 0.5414 0.55069 0.54439 0.55092 0.54726 0.55116 L 0.60403 0.55486 C 0.62708 0.55648 0.60051 0.55602 0.62564 0.55602 L 0.61822 0.55486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Corbel</vt:lpstr>
      <vt:lpstr>Base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Olivares</dc:creator>
  <cp:lastModifiedBy>Juan Olivares</cp:lastModifiedBy>
  <cp:revision>1</cp:revision>
  <dcterms:created xsi:type="dcterms:W3CDTF">2014-05-13T00:34:55Z</dcterms:created>
  <dcterms:modified xsi:type="dcterms:W3CDTF">2014-05-13T00:38:32Z</dcterms:modified>
</cp:coreProperties>
</file>