
<file path=[Content_Types].xml><?xml version="1.0" encoding="utf-8"?>
<Types xmlns="http://schemas.openxmlformats.org/package/2006/content-types">
  <Default Extension="xml" ContentType="application/xml"/>
  <Default Extension="17" ContentType="image/png"/>
  <Default Extension="jpg" ContentType="image/jpeg"/>
  <Default Extension="jpeg" ContentType="image/jpeg"/>
  <Default Extension="24" ContentType="image/pn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7" r:id="rId3"/>
    <p:sldId id="261" r:id="rId4"/>
    <p:sldId id="264" r:id="rId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2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5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08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9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45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53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3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15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335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46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10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5ADF5-67A8-EC48-9D4E-6A2CAC86C7F9}" type="datetimeFigureOut">
              <a:rPr lang="es-ES" smtClean="0"/>
              <a:t>06/05/14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4A39D-5254-BF40-A68B-74FD0CAD025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79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17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24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ondo2 cop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 b="16186"/>
          <a:stretch>
            <a:fillRect/>
          </a:stretch>
        </p:blipFill>
        <p:spPr>
          <a:xfrm>
            <a:off x="1" y="0"/>
            <a:ext cx="9151282" cy="6858000"/>
          </a:xfrm>
        </p:spPr>
      </p:pic>
      <p:pic>
        <p:nvPicPr>
          <p:cNvPr id="5" name="Imagen 4" descr="base presentacion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1282" cy="73198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3129" y="2630261"/>
            <a:ext cx="5020129" cy="1143000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pple Casual"/>
                <a:cs typeface="Apple Casual"/>
              </a:rPr>
              <a:t>¿Qué hay en el cielo? </a:t>
            </a:r>
            <a:endParaRPr lang="es-ES" dirty="0"/>
          </a:p>
        </p:txBody>
      </p:sp>
      <p:pic>
        <p:nvPicPr>
          <p:cNvPr id="6" name="Imagen 5" descr="logo_smarti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0" y="515603"/>
            <a:ext cx="3872824" cy="1592389"/>
          </a:xfrm>
          <a:prstGeom prst="rect">
            <a:avLst/>
          </a:prstGeom>
        </p:spPr>
      </p:pic>
      <p:pic>
        <p:nvPicPr>
          <p:cNvPr id="7" name="Imagen 6" descr="LOGO-ALFAOMEGA roj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67" y="5928985"/>
            <a:ext cx="2660993" cy="615717"/>
          </a:xfrm>
          <a:prstGeom prst="rect">
            <a:avLst/>
          </a:prstGeom>
        </p:spPr>
      </p:pic>
      <p:pic>
        <p:nvPicPr>
          <p:cNvPr id="8" name="Imagen 7" descr="gaseoso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89867" l="4600" r="94400">
                        <a14:foregroundMark x1="42000" y1="69867" x2="42000" y2="69867"/>
                        <a14:foregroundMark x1="67400" y1="70667" x2="67400" y2="70667"/>
                        <a14:foregroundMark x1="39600" y1="70133" x2="39600" y2="7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3465" r="6047" b="13510"/>
          <a:stretch/>
        </p:blipFill>
        <p:spPr>
          <a:xfrm>
            <a:off x="343749" y="3357320"/>
            <a:ext cx="4841153" cy="318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ondo2 cop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 b="16186"/>
          <a:stretch>
            <a:fillRect/>
          </a:stretch>
        </p:blipFill>
        <p:spPr>
          <a:xfrm>
            <a:off x="1" y="0"/>
            <a:ext cx="9151282" cy="6858000"/>
          </a:xfrm>
        </p:spPr>
      </p:pic>
      <p:pic>
        <p:nvPicPr>
          <p:cNvPr id="3" name="Imagen 2" descr="ST_entrada_l8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08" y="3152704"/>
            <a:ext cx="4764591" cy="3705295"/>
          </a:xfrm>
          <a:prstGeom prst="rect">
            <a:avLst/>
          </a:prstGeom>
        </p:spPr>
      </p:pic>
      <p:pic>
        <p:nvPicPr>
          <p:cNvPr id="5" name="Imagen 4" descr="base presentacion cop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3" y="9339"/>
            <a:ext cx="9151282" cy="73198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pple Casual"/>
                <a:cs typeface="Apple Casual"/>
              </a:rPr>
              <a:t>Los astros</a:t>
            </a:r>
            <a:endParaRPr lang="es-ES" dirty="0">
              <a:latin typeface="Apple Casual"/>
              <a:cs typeface="Apple Casu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9007" y="2144684"/>
            <a:ext cx="38191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palabra astro se refiere </a:t>
            </a:r>
            <a:r>
              <a:rPr lang="es-ES" dirty="0" smtClean="0"/>
              <a:t>a los cuerpos </a:t>
            </a:r>
            <a:r>
              <a:rPr lang="es-ES" dirty="0" smtClean="0"/>
              <a:t>celestes </a:t>
            </a:r>
            <a:r>
              <a:rPr lang="es-ES" dirty="0" smtClean="0"/>
              <a:t>que vemos en el cielo como</a:t>
            </a:r>
            <a:r>
              <a:rPr lang="es-ES" dirty="0"/>
              <a:t> </a:t>
            </a:r>
            <a:r>
              <a:rPr lang="es-ES" dirty="0" smtClean="0"/>
              <a:t>el </a:t>
            </a:r>
            <a:r>
              <a:rPr lang="es-ES" dirty="0" smtClean="0"/>
              <a:t>Sol, la Luna, los planetas </a:t>
            </a:r>
          </a:p>
          <a:p>
            <a:r>
              <a:rPr lang="es-ES" dirty="0" smtClean="0"/>
              <a:t>o los cometas. </a:t>
            </a:r>
          </a:p>
          <a:p>
            <a:r>
              <a:rPr lang="es-ES" dirty="0" smtClean="0"/>
              <a:t>Cada uno de ellos tiene diferente tamaño, color e incluso sus formas pueden ser distintas. </a:t>
            </a:r>
          </a:p>
          <a:p>
            <a:r>
              <a:rPr lang="es-ES" dirty="0" smtClean="0"/>
              <a:t>Al ver el cielo en una noche </a:t>
            </a:r>
          </a:p>
          <a:p>
            <a:r>
              <a:rPr lang="es-ES" dirty="0" smtClean="0"/>
              <a:t>despejada podrás observar </a:t>
            </a:r>
            <a:r>
              <a:rPr lang="es-ES" dirty="0"/>
              <a:t>e</a:t>
            </a:r>
            <a:r>
              <a:rPr lang="es-ES" dirty="0" smtClean="0"/>
              <a:t>stas</a:t>
            </a:r>
            <a:endParaRPr lang="es-ES" dirty="0" smtClean="0"/>
          </a:p>
          <a:p>
            <a:r>
              <a:rPr lang="es-ES" dirty="0" smtClean="0"/>
              <a:t>y otras características de los astros como la distancia que hay entre cada uno. ¡Inténtalo!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260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ondo2 copi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6" b="16186"/>
          <a:stretch>
            <a:fillRect/>
          </a:stretch>
        </p:blipFill>
        <p:spPr>
          <a:xfrm>
            <a:off x="1" y="0"/>
            <a:ext cx="9151282" cy="6858000"/>
          </a:xfrm>
        </p:spPr>
      </p:pic>
      <p:pic>
        <p:nvPicPr>
          <p:cNvPr id="5" name="Imagen 4" descr="base presentacion 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2" y="0"/>
            <a:ext cx="9151282" cy="73198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8522" y="3695737"/>
            <a:ext cx="6835589" cy="1143000"/>
          </a:xfrm>
        </p:spPr>
        <p:txBody>
          <a:bodyPr>
            <a:noAutofit/>
          </a:bodyPr>
          <a:lstStyle/>
          <a:p>
            <a:pPr algn="l"/>
            <a:r>
              <a:rPr lang="es-E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s-ES" sz="2000" dirty="0" smtClean="0"/>
              <a:t> Observa con atención la imagen de la siguiente diapositiva </a:t>
            </a:r>
            <a:br>
              <a:rPr lang="es-ES" sz="2000" dirty="0" smtClean="0"/>
            </a:br>
            <a:r>
              <a:rPr lang="es-ES" sz="2000" dirty="0" smtClean="0"/>
              <a:t>e identifica las características de los astros que aparecen en ella. </a:t>
            </a:r>
            <a:br>
              <a:rPr lang="es-ES" sz="2000" dirty="0" smtClean="0"/>
            </a:br>
            <a:r>
              <a:rPr lang="es-ES" sz="2000" dirty="0" smtClean="0"/>
              <a:t>Fíjate en las diferencias y similitudes. </a:t>
            </a:r>
            <a:endParaRPr lang="es-ES" sz="2000" dirty="0"/>
          </a:p>
        </p:txBody>
      </p:sp>
      <p:pic>
        <p:nvPicPr>
          <p:cNvPr id="6" name="Imagen 5" descr="nube1_2 12.55.17 cop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862" y="2043733"/>
            <a:ext cx="2520780" cy="1801428"/>
          </a:xfrm>
          <a:prstGeom prst="rect">
            <a:avLst/>
          </a:prstGeom>
        </p:spPr>
      </p:pic>
      <p:pic>
        <p:nvPicPr>
          <p:cNvPr id="8" name="Imagen 7" descr="nube 6to cop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22" y="332180"/>
            <a:ext cx="4282583" cy="1389934"/>
          </a:xfrm>
          <a:prstGeom prst="rect">
            <a:avLst/>
          </a:prstGeom>
        </p:spPr>
      </p:pic>
      <p:pic>
        <p:nvPicPr>
          <p:cNvPr id="10" name="Imagen 9" descr="pajarito_morado copi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027">
            <a:off x="3162881" y="375400"/>
            <a:ext cx="2090998" cy="1280203"/>
          </a:xfrm>
          <a:prstGeom prst="rect">
            <a:avLst/>
          </a:prstGeom>
        </p:spPr>
      </p:pic>
      <p:pic>
        <p:nvPicPr>
          <p:cNvPr id="9" name="Imagen 8" descr="nube 6to_2 cop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7" y="5322448"/>
            <a:ext cx="3389750" cy="1100161"/>
          </a:xfrm>
          <a:prstGeom prst="rect">
            <a:avLst/>
          </a:prstGeom>
        </p:spPr>
      </p:pic>
      <p:pic>
        <p:nvPicPr>
          <p:cNvPr id="11" name="Imagen 10" descr="pajarito copi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965">
            <a:off x="5796014" y="1384109"/>
            <a:ext cx="2090998" cy="1280203"/>
          </a:xfrm>
          <a:prstGeom prst="rect">
            <a:avLst/>
          </a:prstGeom>
        </p:spPr>
      </p:pic>
      <p:pic>
        <p:nvPicPr>
          <p:cNvPr id="7" name="Imagen 6" descr="nube_1_1 12.55.24 cop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1" y="5135187"/>
            <a:ext cx="2021153" cy="8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istema_planetar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36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92</Words>
  <Application>Microsoft Macintosh PowerPoint</Application>
  <PresentationFormat>Presentación en pantalla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¿Qué hay en el cielo? </vt:lpstr>
      <vt:lpstr>Los astros</vt:lpstr>
      <vt:lpstr> Observa con atención la imagen de la siguiente diapositiva  e identifica las características de los astros que aparecen en ella.  Fíjate en las diferencias y similitudes. </vt:lpstr>
      <vt:lpstr>Presentación de PowerPoint</vt:lpstr>
    </vt:vector>
  </TitlesOfParts>
  <Company>Alfaomega Grupo Editor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hay en el cielo? </dc:title>
  <dc:creator>Cecilia Guzmán Triana</dc:creator>
  <cp:lastModifiedBy>Cecilia Guzmán Triana</cp:lastModifiedBy>
  <cp:revision>14</cp:revision>
  <dcterms:created xsi:type="dcterms:W3CDTF">2014-05-06T00:00:14Z</dcterms:created>
  <dcterms:modified xsi:type="dcterms:W3CDTF">2014-05-06T17:09:45Z</dcterms:modified>
</cp:coreProperties>
</file>