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4400213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5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122363"/>
            <a:ext cx="108001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3602038"/>
            <a:ext cx="1080016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15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64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365125"/>
            <a:ext cx="3105046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365125"/>
            <a:ext cx="913513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96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06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709739"/>
            <a:ext cx="1242018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4589464"/>
            <a:ext cx="1242018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562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1825625"/>
            <a:ext cx="612009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1825625"/>
            <a:ext cx="612009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4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365126"/>
            <a:ext cx="12420184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681163"/>
            <a:ext cx="60919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505075"/>
            <a:ext cx="6091965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681163"/>
            <a:ext cx="61219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505075"/>
            <a:ext cx="61219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95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596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62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457200"/>
            <a:ext cx="46444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987426"/>
            <a:ext cx="729010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057400"/>
            <a:ext cx="46444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71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457200"/>
            <a:ext cx="46444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987426"/>
            <a:ext cx="7290108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057400"/>
            <a:ext cx="46444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6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365126"/>
            <a:ext cx="124201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1825625"/>
            <a:ext cx="124201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6356351"/>
            <a:ext cx="3240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DDEC6-1808-4DBE-AE0A-F55B39022917}" type="datetimeFigureOut">
              <a:rPr lang="es-MX" smtClean="0"/>
              <a:t>12/05/2014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6356351"/>
            <a:ext cx="4860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6356351"/>
            <a:ext cx="3240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2386-34C3-4FD5-8F50-2B32BEAEF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61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ipse 29"/>
          <p:cNvSpPr/>
          <p:nvPr/>
        </p:nvSpPr>
        <p:spPr>
          <a:xfrm rot="1530410">
            <a:off x="7880778" y="3331933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1" name="Elipse 30"/>
          <p:cNvSpPr/>
          <p:nvPr/>
        </p:nvSpPr>
        <p:spPr>
          <a:xfrm>
            <a:off x="5484032" y="2764861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2" name="Terminador 31"/>
          <p:cNvSpPr/>
          <p:nvPr/>
        </p:nvSpPr>
        <p:spPr>
          <a:xfrm>
            <a:off x="6063570" y="3949172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3" name="Rectángulo redondeado 32"/>
          <p:cNvSpPr/>
          <p:nvPr/>
        </p:nvSpPr>
        <p:spPr>
          <a:xfrm>
            <a:off x="6616349" y="4398748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4" name="Rectángulo redondeado 33"/>
          <p:cNvSpPr/>
          <p:nvPr/>
        </p:nvSpPr>
        <p:spPr>
          <a:xfrm>
            <a:off x="6945763" y="4398748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5" name="Elipse 34"/>
          <p:cNvSpPr/>
          <p:nvPr/>
        </p:nvSpPr>
        <p:spPr>
          <a:xfrm rot="751284">
            <a:off x="5631873" y="1773049"/>
            <a:ext cx="2590800" cy="2073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6" name="Elipse 35"/>
          <p:cNvSpPr/>
          <p:nvPr/>
        </p:nvSpPr>
        <p:spPr>
          <a:xfrm rot="751284">
            <a:off x="5662543" y="2097383"/>
            <a:ext cx="2419287" cy="1912174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8" name="Elipse 5"/>
          <p:cNvSpPr/>
          <p:nvPr/>
        </p:nvSpPr>
        <p:spPr>
          <a:xfrm rot="751284">
            <a:off x="6185428" y="2542099"/>
            <a:ext cx="664364" cy="773030"/>
          </a:xfrm>
          <a:custGeom>
            <a:avLst/>
            <a:gdLst>
              <a:gd name="connsiteX0" fmla="*/ 0 w 663191"/>
              <a:gd name="connsiteY0" fmla="*/ 422031 h 844062"/>
              <a:gd name="connsiteX1" fmla="*/ 331596 w 663191"/>
              <a:gd name="connsiteY1" fmla="*/ 0 h 844062"/>
              <a:gd name="connsiteX2" fmla="*/ 663192 w 663191"/>
              <a:gd name="connsiteY2" fmla="*/ 422031 h 844062"/>
              <a:gd name="connsiteX3" fmla="*/ 331596 w 663191"/>
              <a:gd name="connsiteY3" fmla="*/ 844062 h 844062"/>
              <a:gd name="connsiteX4" fmla="*/ 0 w 663191"/>
              <a:gd name="connsiteY4" fmla="*/ 422031 h 844062"/>
              <a:gd name="connsiteX0" fmla="*/ 1172 w 664364"/>
              <a:gd name="connsiteY0" fmla="*/ 422031 h 844062"/>
              <a:gd name="connsiteX1" fmla="*/ 433251 w 664364"/>
              <a:gd name="connsiteY1" fmla="*/ 0 h 844062"/>
              <a:gd name="connsiteX2" fmla="*/ 664364 w 664364"/>
              <a:gd name="connsiteY2" fmla="*/ 422031 h 844062"/>
              <a:gd name="connsiteX3" fmla="*/ 332768 w 664364"/>
              <a:gd name="connsiteY3" fmla="*/ 844062 h 844062"/>
              <a:gd name="connsiteX4" fmla="*/ 1172 w 664364"/>
              <a:gd name="connsiteY4" fmla="*/ 422031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64" h="844062">
                <a:moveTo>
                  <a:pt x="1172" y="422031"/>
                </a:moveTo>
                <a:cubicBezTo>
                  <a:pt x="17919" y="281354"/>
                  <a:pt x="250116" y="0"/>
                  <a:pt x="433251" y="0"/>
                </a:cubicBezTo>
                <a:cubicBezTo>
                  <a:pt x="616386" y="0"/>
                  <a:pt x="664364" y="188950"/>
                  <a:pt x="664364" y="422031"/>
                </a:cubicBezTo>
                <a:cubicBezTo>
                  <a:pt x="664364" y="655112"/>
                  <a:pt x="515903" y="844062"/>
                  <a:pt x="332768" y="844062"/>
                </a:cubicBezTo>
                <a:cubicBezTo>
                  <a:pt x="149633" y="844062"/>
                  <a:pt x="-15575" y="562708"/>
                  <a:pt x="1172" y="4220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39" name="Elipse 38"/>
          <p:cNvSpPr/>
          <p:nvPr/>
        </p:nvSpPr>
        <p:spPr>
          <a:xfrm rot="1892364">
            <a:off x="6419189" y="2882914"/>
            <a:ext cx="291402" cy="4141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 dirty="0"/>
          </a:p>
        </p:txBody>
      </p:sp>
      <p:sp>
        <p:nvSpPr>
          <p:cNvPr id="40" name="Elipse 39"/>
          <p:cNvSpPr/>
          <p:nvPr/>
        </p:nvSpPr>
        <p:spPr>
          <a:xfrm rot="751284">
            <a:off x="6558896" y="2954679"/>
            <a:ext cx="137160" cy="136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41" name="Franja diagonal 40"/>
          <p:cNvSpPr/>
          <p:nvPr/>
        </p:nvSpPr>
        <p:spPr>
          <a:xfrm rot="751284">
            <a:off x="6357013" y="2277369"/>
            <a:ext cx="377387" cy="200057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43" name="Elipse 5"/>
          <p:cNvSpPr/>
          <p:nvPr/>
        </p:nvSpPr>
        <p:spPr>
          <a:xfrm rot="751284" flipH="1">
            <a:off x="6945407" y="2681699"/>
            <a:ext cx="693119" cy="773030"/>
          </a:xfrm>
          <a:custGeom>
            <a:avLst/>
            <a:gdLst>
              <a:gd name="connsiteX0" fmla="*/ 0 w 663191"/>
              <a:gd name="connsiteY0" fmla="*/ 422031 h 844062"/>
              <a:gd name="connsiteX1" fmla="*/ 331596 w 663191"/>
              <a:gd name="connsiteY1" fmla="*/ 0 h 844062"/>
              <a:gd name="connsiteX2" fmla="*/ 663192 w 663191"/>
              <a:gd name="connsiteY2" fmla="*/ 422031 h 844062"/>
              <a:gd name="connsiteX3" fmla="*/ 331596 w 663191"/>
              <a:gd name="connsiteY3" fmla="*/ 844062 h 844062"/>
              <a:gd name="connsiteX4" fmla="*/ 0 w 663191"/>
              <a:gd name="connsiteY4" fmla="*/ 422031 h 844062"/>
              <a:gd name="connsiteX0" fmla="*/ 1172 w 664364"/>
              <a:gd name="connsiteY0" fmla="*/ 422031 h 844062"/>
              <a:gd name="connsiteX1" fmla="*/ 433251 w 664364"/>
              <a:gd name="connsiteY1" fmla="*/ 0 h 844062"/>
              <a:gd name="connsiteX2" fmla="*/ 664364 w 664364"/>
              <a:gd name="connsiteY2" fmla="*/ 422031 h 844062"/>
              <a:gd name="connsiteX3" fmla="*/ 332768 w 664364"/>
              <a:gd name="connsiteY3" fmla="*/ 844062 h 844062"/>
              <a:gd name="connsiteX4" fmla="*/ 1172 w 664364"/>
              <a:gd name="connsiteY4" fmla="*/ 422031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64" h="844062">
                <a:moveTo>
                  <a:pt x="1172" y="422031"/>
                </a:moveTo>
                <a:cubicBezTo>
                  <a:pt x="17919" y="281354"/>
                  <a:pt x="250116" y="0"/>
                  <a:pt x="433251" y="0"/>
                </a:cubicBezTo>
                <a:cubicBezTo>
                  <a:pt x="616386" y="0"/>
                  <a:pt x="664364" y="188950"/>
                  <a:pt x="664364" y="422031"/>
                </a:cubicBezTo>
                <a:cubicBezTo>
                  <a:pt x="664364" y="655112"/>
                  <a:pt x="515903" y="844062"/>
                  <a:pt x="332768" y="844062"/>
                </a:cubicBezTo>
                <a:cubicBezTo>
                  <a:pt x="149633" y="844062"/>
                  <a:pt x="-15575" y="562708"/>
                  <a:pt x="1172" y="4220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44" name="Elipse 43"/>
          <p:cNvSpPr/>
          <p:nvPr/>
        </p:nvSpPr>
        <p:spPr>
          <a:xfrm rot="21210204" flipH="1">
            <a:off x="7025391" y="2986569"/>
            <a:ext cx="304014" cy="4141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 dirty="0"/>
          </a:p>
        </p:txBody>
      </p:sp>
      <p:sp>
        <p:nvSpPr>
          <p:cNvPr id="45" name="Elipse 44"/>
          <p:cNvSpPr/>
          <p:nvPr/>
        </p:nvSpPr>
        <p:spPr>
          <a:xfrm rot="751284" flipH="1">
            <a:off x="7075515" y="3037699"/>
            <a:ext cx="143097" cy="136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46" name="Franja diagonal 45"/>
          <p:cNvSpPr/>
          <p:nvPr/>
        </p:nvSpPr>
        <p:spPr>
          <a:xfrm rot="751284" flipH="1">
            <a:off x="7182290" y="2524503"/>
            <a:ext cx="393721" cy="200057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47" name="Operación manual 17"/>
          <p:cNvSpPr/>
          <p:nvPr/>
        </p:nvSpPr>
        <p:spPr>
          <a:xfrm rot="9900000">
            <a:off x="6479536" y="3988047"/>
            <a:ext cx="856679" cy="46996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156 w 10000"/>
              <a:gd name="connsiteY2" fmla="*/ 9686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9686"/>
              <a:gd name="connsiteX1" fmla="*/ 10000 w 10000"/>
              <a:gd name="connsiteY1" fmla="*/ 0 h 9686"/>
              <a:gd name="connsiteX2" fmla="*/ 9156 w 10000"/>
              <a:gd name="connsiteY2" fmla="*/ 9686 h 9686"/>
              <a:gd name="connsiteX3" fmla="*/ 1288 w 10000"/>
              <a:gd name="connsiteY3" fmla="*/ 9686 h 9686"/>
              <a:gd name="connsiteX4" fmla="*/ 0 w 10000"/>
              <a:gd name="connsiteY4" fmla="*/ 0 h 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686">
                <a:moveTo>
                  <a:pt x="0" y="0"/>
                </a:moveTo>
                <a:lnTo>
                  <a:pt x="10000" y="0"/>
                </a:lnTo>
                <a:cubicBezTo>
                  <a:pt x="9719" y="3229"/>
                  <a:pt x="9437" y="6457"/>
                  <a:pt x="9156" y="9686"/>
                </a:cubicBezTo>
                <a:lnTo>
                  <a:pt x="1288" y="96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48" name="Terminador 47"/>
          <p:cNvSpPr/>
          <p:nvPr/>
        </p:nvSpPr>
        <p:spPr>
          <a:xfrm>
            <a:off x="7147064" y="3949172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49" name="Rectángulo redondeado 48"/>
          <p:cNvSpPr/>
          <p:nvPr/>
        </p:nvSpPr>
        <p:spPr>
          <a:xfrm>
            <a:off x="7537884" y="3922499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50" name="Arco de bloque 49"/>
          <p:cNvSpPr/>
          <p:nvPr/>
        </p:nvSpPr>
        <p:spPr>
          <a:xfrm rot="11100738">
            <a:off x="6261798" y="3281674"/>
            <a:ext cx="1048510" cy="523961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5916836" y="3922499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52" name="Arco de bloque 51"/>
          <p:cNvSpPr/>
          <p:nvPr/>
        </p:nvSpPr>
        <p:spPr>
          <a:xfrm rot="11100738">
            <a:off x="6257574" y="3309925"/>
            <a:ext cx="1048510" cy="427266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53" name="Forma libre 52"/>
          <p:cNvSpPr/>
          <p:nvPr/>
        </p:nvSpPr>
        <p:spPr>
          <a:xfrm>
            <a:off x="7833873" y="1907008"/>
            <a:ext cx="457200" cy="457200"/>
          </a:xfrm>
          <a:custGeom>
            <a:avLst/>
            <a:gdLst>
              <a:gd name="connsiteX0" fmla="*/ 0 w 457200"/>
              <a:gd name="connsiteY0" fmla="*/ 274320 h 457200"/>
              <a:gd name="connsiteX1" fmla="*/ 91440 w 457200"/>
              <a:gd name="connsiteY1" fmla="*/ 0 h 457200"/>
              <a:gd name="connsiteX2" fmla="*/ 160020 w 457200"/>
              <a:gd name="connsiteY2" fmla="*/ 281940 h 457200"/>
              <a:gd name="connsiteX3" fmla="*/ 457200 w 457200"/>
              <a:gd name="connsiteY3" fmla="*/ 312420 h 457200"/>
              <a:gd name="connsiteX4" fmla="*/ 152400 w 457200"/>
              <a:gd name="connsiteY4" fmla="*/ 457200 h 457200"/>
              <a:gd name="connsiteX5" fmla="*/ 152400 w 457200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" h="457200">
                <a:moveTo>
                  <a:pt x="0" y="274320"/>
                </a:moveTo>
                <a:lnTo>
                  <a:pt x="91440" y="0"/>
                </a:lnTo>
                <a:lnTo>
                  <a:pt x="160020" y="281940"/>
                </a:lnTo>
                <a:lnTo>
                  <a:pt x="457200" y="312420"/>
                </a:lnTo>
                <a:lnTo>
                  <a:pt x="152400" y="457200"/>
                </a:lnTo>
                <a:lnTo>
                  <a:pt x="152400" y="457200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54" name="Rectángulo redondeado 53"/>
          <p:cNvSpPr/>
          <p:nvPr/>
        </p:nvSpPr>
        <p:spPr>
          <a:xfrm>
            <a:off x="5761233" y="4711168"/>
            <a:ext cx="2474406" cy="1048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55" name="Elipse 54"/>
          <p:cNvSpPr/>
          <p:nvPr/>
        </p:nvSpPr>
        <p:spPr>
          <a:xfrm rot="547589">
            <a:off x="5784559" y="2773245"/>
            <a:ext cx="1062534" cy="648320"/>
          </a:xfrm>
          <a:prstGeom prst="ellips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56" name="Elipse 55"/>
          <p:cNvSpPr/>
          <p:nvPr/>
        </p:nvSpPr>
        <p:spPr>
          <a:xfrm rot="711886">
            <a:off x="6892620" y="2983857"/>
            <a:ext cx="1062534" cy="648320"/>
          </a:xfrm>
          <a:prstGeom prst="ellips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57" name="Rectángulo 56"/>
          <p:cNvSpPr/>
          <p:nvPr/>
        </p:nvSpPr>
        <p:spPr>
          <a:xfrm>
            <a:off x="6542645" y="4816006"/>
            <a:ext cx="766090" cy="20496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CuadroTexto 57"/>
          <p:cNvSpPr txBox="1"/>
          <p:nvPr/>
        </p:nvSpPr>
        <p:spPr>
          <a:xfrm>
            <a:off x="314958" y="1073888"/>
            <a:ext cx="4958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Haz clic para ver cómo se va formando el personaje</a:t>
            </a:r>
            <a:endParaRPr lang="es-MX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314959" y="508837"/>
            <a:ext cx="622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Un personaje paso a paso</a:t>
            </a:r>
            <a:endParaRPr lang="es-MX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9373347" y="1438596"/>
            <a:ext cx="3576320" cy="4893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Recuerda comenzar con los elementos más grandes, como la cabeza y el cuerpo.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Dibuja los elementos en orden para que no se cubran detalles que quieres mostrar.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Para cambiar el orden de algún elemento, haz clic derecho sobre él y elije las opciones </a:t>
            </a:r>
            <a:r>
              <a:rPr lang="es-MX" sz="2400" b="1" dirty="0" smtClean="0"/>
              <a:t>Traer al frente</a:t>
            </a:r>
            <a:r>
              <a:rPr lang="es-MX" sz="2400" dirty="0" smtClean="0"/>
              <a:t> o </a:t>
            </a:r>
            <a:r>
              <a:rPr lang="es-MX" sz="2400" b="1" dirty="0" smtClean="0"/>
              <a:t>Enviar al fondo</a:t>
            </a:r>
            <a:r>
              <a:rPr lang="es-MX" sz="2400" dirty="0" smtClean="0"/>
              <a:t>.  </a:t>
            </a:r>
            <a:endParaRPr lang="es-MX" sz="2400" dirty="0"/>
          </a:p>
        </p:txBody>
      </p:sp>
      <p:sp>
        <p:nvSpPr>
          <p:cNvPr id="61" name="Llamada rectangular redondeada 60"/>
          <p:cNvSpPr/>
          <p:nvPr/>
        </p:nvSpPr>
        <p:spPr>
          <a:xfrm>
            <a:off x="1432560" y="2515957"/>
            <a:ext cx="2763520" cy="2195211"/>
          </a:xfrm>
          <a:prstGeom prst="wedgeRoundRectCallout">
            <a:avLst>
              <a:gd name="adj1" fmla="val 106005"/>
              <a:gd name="adj2" fmla="val 63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¡Puedes insertar globos de diálogo con el grupo </a:t>
            </a:r>
            <a:r>
              <a:rPr lang="es-MX" sz="2400" b="1" dirty="0" smtClean="0"/>
              <a:t>Ilustraciones</a:t>
            </a:r>
            <a:r>
              <a:rPr lang="es-MX" sz="2000" dirty="0" smtClean="0"/>
              <a:t> de la pestaña </a:t>
            </a:r>
            <a:r>
              <a:rPr lang="es-MX" sz="2400" b="1" dirty="0" smtClean="0"/>
              <a:t>Insertar</a:t>
            </a:r>
            <a:r>
              <a:rPr lang="es-MX" sz="2000" dirty="0" smtClean="0"/>
              <a:t>!</a:t>
            </a:r>
            <a:endParaRPr lang="es-MX" sz="2000" dirty="0"/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796" y="5814683"/>
            <a:ext cx="2772861" cy="86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60" grpId="0" animBg="1"/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3880" y="4899130"/>
            <a:ext cx="766090" cy="19588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Rectángulo 73"/>
          <p:cNvSpPr/>
          <p:nvPr/>
        </p:nvSpPr>
        <p:spPr>
          <a:xfrm>
            <a:off x="4947638" y="4899130"/>
            <a:ext cx="766090" cy="19588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5" name="Rectángulo 74"/>
          <p:cNvSpPr/>
          <p:nvPr/>
        </p:nvSpPr>
        <p:spPr>
          <a:xfrm>
            <a:off x="7857939" y="4899130"/>
            <a:ext cx="766090" cy="19588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6" name="Rectángulo 75"/>
          <p:cNvSpPr/>
          <p:nvPr/>
        </p:nvSpPr>
        <p:spPr>
          <a:xfrm>
            <a:off x="10825135" y="4899130"/>
            <a:ext cx="766090" cy="19588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Terminador 91"/>
          <p:cNvSpPr/>
          <p:nvPr/>
        </p:nvSpPr>
        <p:spPr>
          <a:xfrm>
            <a:off x="1331101" y="4032296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93" name="Rectángulo redondeado 92"/>
          <p:cNvSpPr/>
          <p:nvPr/>
        </p:nvSpPr>
        <p:spPr>
          <a:xfrm>
            <a:off x="1883880" y="4481872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94" name="Rectángulo redondeado 93"/>
          <p:cNvSpPr/>
          <p:nvPr/>
        </p:nvSpPr>
        <p:spPr>
          <a:xfrm>
            <a:off x="2213294" y="4481872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96" name="Elipse 95"/>
          <p:cNvSpPr/>
          <p:nvPr/>
        </p:nvSpPr>
        <p:spPr>
          <a:xfrm rot="751284">
            <a:off x="899404" y="1866333"/>
            <a:ext cx="2590800" cy="2073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97" name="Elipse 96"/>
          <p:cNvSpPr/>
          <p:nvPr/>
        </p:nvSpPr>
        <p:spPr>
          <a:xfrm rot="751284">
            <a:off x="930074" y="2180507"/>
            <a:ext cx="2419287" cy="1912174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08" name="Operación manual 17"/>
          <p:cNvSpPr/>
          <p:nvPr/>
        </p:nvSpPr>
        <p:spPr>
          <a:xfrm rot="9900000">
            <a:off x="1747067" y="4071171"/>
            <a:ext cx="856679" cy="46996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156 w 10000"/>
              <a:gd name="connsiteY2" fmla="*/ 9686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9686"/>
              <a:gd name="connsiteX1" fmla="*/ 10000 w 10000"/>
              <a:gd name="connsiteY1" fmla="*/ 0 h 9686"/>
              <a:gd name="connsiteX2" fmla="*/ 9156 w 10000"/>
              <a:gd name="connsiteY2" fmla="*/ 9686 h 9686"/>
              <a:gd name="connsiteX3" fmla="*/ 1288 w 10000"/>
              <a:gd name="connsiteY3" fmla="*/ 9686 h 9686"/>
              <a:gd name="connsiteX4" fmla="*/ 0 w 10000"/>
              <a:gd name="connsiteY4" fmla="*/ 0 h 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686">
                <a:moveTo>
                  <a:pt x="0" y="0"/>
                </a:moveTo>
                <a:lnTo>
                  <a:pt x="10000" y="0"/>
                </a:lnTo>
                <a:cubicBezTo>
                  <a:pt x="9719" y="3229"/>
                  <a:pt x="9437" y="6457"/>
                  <a:pt x="9156" y="9686"/>
                </a:cubicBezTo>
                <a:lnTo>
                  <a:pt x="1288" y="96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09" name="Terminador 108"/>
          <p:cNvSpPr/>
          <p:nvPr/>
        </p:nvSpPr>
        <p:spPr>
          <a:xfrm>
            <a:off x="2414595" y="4032296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15" name="Rectángulo redondeado 114"/>
          <p:cNvSpPr/>
          <p:nvPr/>
        </p:nvSpPr>
        <p:spPr>
          <a:xfrm>
            <a:off x="1028764" y="4794292"/>
            <a:ext cx="2474406" cy="1048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18" name="Elipse 117"/>
          <p:cNvSpPr/>
          <p:nvPr/>
        </p:nvSpPr>
        <p:spPr>
          <a:xfrm rot="1530410">
            <a:off x="6226544" y="3415058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19" name="Elipse 118"/>
          <p:cNvSpPr/>
          <p:nvPr/>
        </p:nvSpPr>
        <p:spPr>
          <a:xfrm>
            <a:off x="3829798" y="2847986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20" name="Terminador 119"/>
          <p:cNvSpPr/>
          <p:nvPr/>
        </p:nvSpPr>
        <p:spPr>
          <a:xfrm>
            <a:off x="4409336" y="4032297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21" name="Rectángulo redondeado 120"/>
          <p:cNvSpPr/>
          <p:nvPr/>
        </p:nvSpPr>
        <p:spPr>
          <a:xfrm>
            <a:off x="4962115" y="4481873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22" name="Rectángulo redondeado 121"/>
          <p:cNvSpPr/>
          <p:nvPr/>
        </p:nvSpPr>
        <p:spPr>
          <a:xfrm>
            <a:off x="5291529" y="4481873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23" name="Elipse 122"/>
          <p:cNvSpPr/>
          <p:nvPr/>
        </p:nvSpPr>
        <p:spPr>
          <a:xfrm rot="751284">
            <a:off x="3977639" y="1866334"/>
            <a:ext cx="2590800" cy="2073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24" name="Elipse 123"/>
          <p:cNvSpPr/>
          <p:nvPr/>
        </p:nvSpPr>
        <p:spPr>
          <a:xfrm rot="751284">
            <a:off x="4008309" y="2180508"/>
            <a:ext cx="2419287" cy="1912174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26" name="Elipse 5"/>
          <p:cNvSpPr/>
          <p:nvPr/>
        </p:nvSpPr>
        <p:spPr>
          <a:xfrm rot="751284">
            <a:off x="4531194" y="2625224"/>
            <a:ext cx="664364" cy="773030"/>
          </a:xfrm>
          <a:custGeom>
            <a:avLst/>
            <a:gdLst>
              <a:gd name="connsiteX0" fmla="*/ 0 w 663191"/>
              <a:gd name="connsiteY0" fmla="*/ 422031 h 844062"/>
              <a:gd name="connsiteX1" fmla="*/ 331596 w 663191"/>
              <a:gd name="connsiteY1" fmla="*/ 0 h 844062"/>
              <a:gd name="connsiteX2" fmla="*/ 663192 w 663191"/>
              <a:gd name="connsiteY2" fmla="*/ 422031 h 844062"/>
              <a:gd name="connsiteX3" fmla="*/ 331596 w 663191"/>
              <a:gd name="connsiteY3" fmla="*/ 844062 h 844062"/>
              <a:gd name="connsiteX4" fmla="*/ 0 w 663191"/>
              <a:gd name="connsiteY4" fmla="*/ 422031 h 844062"/>
              <a:gd name="connsiteX0" fmla="*/ 1172 w 664364"/>
              <a:gd name="connsiteY0" fmla="*/ 422031 h 844062"/>
              <a:gd name="connsiteX1" fmla="*/ 433251 w 664364"/>
              <a:gd name="connsiteY1" fmla="*/ 0 h 844062"/>
              <a:gd name="connsiteX2" fmla="*/ 664364 w 664364"/>
              <a:gd name="connsiteY2" fmla="*/ 422031 h 844062"/>
              <a:gd name="connsiteX3" fmla="*/ 332768 w 664364"/>
              <a:gd name="connsiteY3" fmla="*/ 844062 h 844062"/>
              <a:gd name="connsiteX4" fmla="*/ 1172 w 664364"/>
              <a:gd name="connsiteY4" fmla="*/ 422031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64" h="844062">
                <a:moveTo>
                  <a:pt x="1172" y="422031"/>
                </a:moveTo>
                <a:cubicBezTo>
                  <a:pt x="17919" y="281354"/>
                  <a:pt x="250116" y="0"/>
                  <a:pt x="433251" y="0"/>
                </a:cubicBezTo>
                <a:cubicBezTo>
                  <a:pt x="616386" y="0"/>
                  <a:pt x="664364" y="188950"/>
                  <a:pt x="664364" y="422031"/>
                </a:cubicBezTo>
                <a:cubicBezTo>
                  <a:pt x="664364" y="655112"/>
                  <a:pt x="515903" y="844062"/>
                  <a:pt x="332768" y="844062"/>
                </a:cubicBezTo>
                <a:cubicBezTo>
                  <a:pt x="149633" y="844062"/>
                  <a:pt x="-15575" y="562708"/>
                  <a:pt x="1172" y="4220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31" name="Elipse 5"/>
          <p:cNvSpPr/>
          <p:nvPr/>
        </p:nvSpPr>
        <p:spPr>
          <a:xfrm rot="751284" flipH="1">
            <a:off x="5291173" y="2764824"/>
            <a:ext cx="693119" cy="773030"/>
          </a:xfrm>
          <a:custGeom>
            <a:avLst/>
            <a:gdLst>
              <a:gd name="connsiteX0" fmla="*/ 0 w 663191"/>
              <a:gd name="connsiteY0" fmla="*/ 422031 h 844062"/>
              <a:gd name="connsiteX1" fmla="*/ 331596 w 663191"/>
              <a:gd name="connsiteY1" fmla="*/ 0 h 844062"/>
              <a:gd name="connsiteX2" fmla="*/ 663192 w 663191"/>
              <a:gd name="connsiteY2" fmla="*/ 422031 h 844062"/>
              <a:gd name="connsiteX3" fmla="*/ 331596 w 663191"/>
              <a:gd name="connsiteY3" fmla="*/ 844062 h 844062"/>
              <a:gd name="connsiteX4" fmla="*/ 0 w 663191"/>
              <a:gd name="connsiteY4" fmla="*/ 422031 h 844062"/>
              <a:gd name="connsiteX0" fmla="*/ 1172 w 664364"/>
              <a:gd name="connsiteY0" fmla="*/ 422031 h 844062"/>
              <a:gd name="connsiteX1" fmla="*/ 433251 w 664364"/>
              <a:gd name="connsiteY1" fmla="*/ 0 h 844062"/>
              <a:gd name="connsiteX2" fmla="*/ 664364 w 664364"/>
              <a:gd name="connsiteY2" fmla="*/ 422031 h 844062"/>
              <a:gd name="connsiteX3" fmla="*/ 332768 w 664364"/>
              <a:gd name="connsiteY3" fmla="*/ 844062 h 844062"/>
              <a:gd name="connsiteX4" fmla="*/ 1172 w 664364"/>
              <a:gd name="connsiteY4" fmla="*/ 422031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64" h="844062">
                <a:moveTo>
                  <a:pt x="1172" y="422031"/>
                </a:moveTo>
                <a:cubicBezTo>
                  <a:pt x="17919" y="281354"/>
                  <a:pt x="250116" y="0"/>
                  <a:pt x="433251" y="0"/>
                </a:cubicBezTo>
                <a:cubicBezTo>
                  <a:pt x="616386" y="0"/>
                  <a:pt x="664364" y="188950"/>
                  <a:pt x="664364" y="422031"/>
                </a:cubicBezTo>
                <a:cubicBezTo>
                  <a:pt x="664364" y="655112"/>
                  <a:pt x="515903" y="844062"/>
                  <a:pt x="332768" y="844062"/>
                </a:cubicBezTo>
                <a:cubicBezTo>
                  <a:pt x="149633" y="844062"/>
                  <a:pt x="-15575" y="562708"/>
                  <a:pt x="1172" y="4220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35" name="Operación manual 17"/>
          <p:cNvSpPr/>
          <p:nvPr/>
        </p:nvSpPr>
        <p:spPr>
          <a:xfrm rot="9900000">
            <a:off x="4825302" y="4071172"/>
            <a:ext cx="856679" cy="46996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156 w 10000"/>
              <a:gd name="connsiteY2" fmla="*/ 9686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9686"/>
              <a:gd name="connsiteX1" fmla="*/ 10000 w 10000"/>
              <a:gd name="connsiteY1" fmla="*/ 0 h 9686"/>
              <a:gd name="connsiteX2" fmla="*/ 9156 w 10000"/>
              <a:gd name="connsiteY2" fmla="*/ 9686 h 9686"/>
              <a:gd name="connsiteX3" fmla="*/ 1288 w 10000"/>
              <a:gd name="connsiteY3" fmla="*/ 9686 h 9686"/>
              <a:gd name="connsiteX4" fmla="*/ 0 w 10000"/>
              <a:gd name="connsiteY4" fmla="*/ 0 h 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686">
                <a:moveTo>
                  <a:pt x="0" y="0"/>
                </a:moveTo>
                <a:lnTo>
                  <a:pt x="10000" y="0"/>
                </a:lnTo>
                <a:cubicBezTo>
                  <a:pt x="9719" y="3229"/>
                  <a:pt x="9437" y="6457"/>
                  <a:pt x="9156" y="9686"/>
                </a:cubicBezTo>
                <a:lnTo>
                  <a:pt x="1288" y="96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36" name="Terminador 135"/>
          <p:cNvSpPr/>
          <p:nvPr/>
        </p:nvSpPr>
        <p:spPr>
          <a:xfrm>
            <a:off x="5492830" y="4032297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37" name="Rectángulo redondeado 136"/>
          <p:cNvSpPr/>
          <p:nvPr/>
        </p:nvSpPr>
        <p:spPr>
          <a:xfrm>
            <a:off x="5883650" y="4005624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38" name="Arco de bloque 137"/>
          <p:cNvSpPr/>
          <p:nvPr/>
        </p:nvSpPr>
        <p:spPr>
          <a:xfrm rot="11100738">
            <a:off x="4607564" y="3364799"/>
            <a:ext cx="1048510" cy="523961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39" name="Rectángulo redondeado 138"/>
          <p:cNvSpPr/>
          <p:nvPr/>
        </p:nvSpPr>
        <p:spPr>
          <a:xfrm>
            <a:off x="4262602" y="4005624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42" name="Rectángulo redondeado 141"/>
          <p:cNvSpPr/>
          <p:nvPr/>
        </p:nvSpPr>
        <p:spPr>
          <a:xfrm>
            <a:off x="4106999" y="4794293"/>
            <a:ext cx="2474406" cy="1048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45" name="Elipse 144"/>
          <p:cNvSpPr/>
          <p:nvPr/>
        </p:nvSpPr>
        <p:spPr>
          <a:xfrm rot="1530410">
            <a:off x="9222068" y="3415058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46" name="Elipse 145"/>
          <p:cNvSpPr/>
          <p:nvPr/>
        </p:nvSpPr>
        <p:spPr>
          <a:xfrm>
            <a:off x="6825322" y="2847986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47" name="Terminador 146"/>
          <p:cNvSpPr/>
          <p:nvPr/>
        </p:nvSpPr>
        <p:spPr>
          <a:xfrm>
            <a:off x="7404860" y="4032297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48" name="Rectángulo redondeado 147"/>
          <p:cNvSpPr/>
          <p:nvPr/>
        </p:nvSpPr>
        <p:spPr>
          <a:xfrm>
            <a:off x="7957639" y="4481873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49" name="Rectángulo redondeado 148"/>
          <p:cNvSpPr/>
          <p:nvPr/>
        </p:nvSpPr>
        <p:spPr>
          <a:xfrm>
            <a:off x="8287053" y="4481873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50" name="Elipse 149"/>
          <p:cNvSpPr/>
          <p:nvPr/>
        </p:nvSpPr>
        <p:spPr>
          <a:xfrm rot="751284">
            <a:off x="6973163" y="1866334"/>
            <a:ext cx="2590800" cy="2073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51" name="Elipse 150"/>
          <p:cNvSpPr/>
          <p:nvPr/>
        </p:nvSpPr>
        <p:spPr>
          <a:xfrm rot="751284">
            <a:off x="7003833" y="2180508"/>
            <a:ext cx="2419287" cy="1912174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53" name="Elipse 5"/>
          <p:cNvSpPr/>
          <p:nvPr/>
        </p:nvSpPr>
        <p:spPr>
          <a:xfrm rot="751284">
            <a:off x="7526718" y="2625224"/>
            <a:ext cx="664364" cy="773030"/>
          </a:xfrm>
          <a:custGeom>
            <a:avLst/>
            <a:gdLst>
              <a:gd name="connsiteX0" fmla="*/ 0 w 663191"/>
              <a:gd name="connsiteY0" fmla="*/ 422031 h 844062"/>
              <a:gd name="connsiteX1" fmla="*/ 331596 w 663191"/>
              <a:gd name="connsiteY1" fmla="*/ 0 h 844062"/>
              <a:gd name="connsiteX2" fmla="*/ 663192 w 663191"/>
              <a:gd name="connsiteY2" fmla="*/ 422031 h 844062"/>
              <a:gd name="connsiteX3" fmla="*/ 331596 w 663191"/>
              <a:gd name="connsiteY3" fmla="*/ 844062 h 844062"/>
              <a:gd name="connsiteX4" fmla="*/ 0 w 663191"/>
              <a:gd name="connsiteY4" fmla="*/ 422031 h 844062"/>
              <a:gd name="connsiteX0" fmla="*/ 1172 w 664364"/>
              <a:gd name="connsiteY0" fmla="*/ 422031 h 844062"/>
              <a:gd name="connsiteX1" fmla="*/ 433251 w 664364"/>
              <a:gd name="connsiteY1" fmla="*/ 0 h 844062"/>
              <a:gd name="connsiteX2" fmla="*/ 664364 w 664364"/>
              <a:gd name="connsiteY2" fmla="*/ 422031 h 844062"/>
              <a:gd name="connsiteX3" fmla="*/ 332768 w 664364"/>
              <a:gd name="connsiteY3" fmla="*/ 844062 h 844062"/>
              <a:gd name="connsiteX4" fmla="*/ 1172 w 664364"/>
              <a:gd name="connsiteY4" fmla="*/ 422031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64" h="844062">
                <a:moveTo>
                  <a:pt x="1172" y="422031"/>
                </a:moveTo>
                <a:cubicBezTo>
                  <a:pt x="17919" y="281354"/>
                  <a:pt x="250116" y="0"/>
                  <a:pt x="433251" y="0"/>
                </a:cubicBezTo>
                <a:cubicBezTo>
                  <a:pt x="616386" y="0"/>
                  <a:pt x="664364" y="188950"/>
                  <a:pt x="664364" y="422031"/>
                </a:cubicBezTo>
                <a:cubicBezTo>
                  <a:pt x="664364" y="655112"/>
                  <a:pt x="515903" y="844062"/>
                  <a:pt x="332768" y="844062"/>
                </a:cubicBezTo>
                <a:cubicBezTo>
                  <a:pt x="149633" y="844062"/>
                  <a:pt x="-15575" y="562708"/>
                  <a:pt x="1172" y="4220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54" name="Elipse 153"/>
          <p:cNvSpPr/>
          <p:nvPr/>
        </p:nvSpPr>
        <p:spPr>
          <a:xfrm rot="1892364">
            <a:off x="7760479" y="2966039"/>
            <a:ext cx="291402" cy="4141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 dirty="0"/>
          </a:p>
        </p:txBody>
      </p:sp>
      <p:sp>
        <p:nvSpPr>
          <p:cNvPr id="156" name="Franja diagonal 155"/>
          <p:cNvSpPr/>
          <p:nvPr/>
        </p:nvSpPr>
        <p:spPr>
          <a:xfrm rot="751284">
            <a:off x="7698303" y="2360494"/>
            <a:ext cx="377387" cy="200057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58" name="Elipse 5"/>
          <p:cNvSpPr/>
          <p:nvPr/>
        </p:nvSpPr>
        <p:spPr>
          <a:xfrm rot="751284" flipH="1">
            <a:off x="8286697" y="2764824"/>
            <a:ext cx="693119" cy="773030"/>
          </a:xfrm>
          <a:custGeom>
            <a:avLst/>
            <a:gdLst>
              <a:gd name="connsiteX0" fmla="*/ 0 w 663191"/>
              <a:gd name="connsiteY0" fmla="*/ 422031 h 844062"/>
              <a:gd name="connsiteX1" fmla="*/ 331596 w 663191"/>
              <a:gd name="connsiteY1" fmla="*/ 0 h 844062"/>
              <a:gd name="connsiteX2" fmla="*/ 663192 w 663191"/>
              <a:gd name="connsiteY2" fmla="*/ 422031 h 844062"/>
              <a:gd name="connsiteX3" fmla="*/ 331596 w 663191"/>
              <a:gd name="connsiteY3" fmla="*/ 844062 h 844062"/>
              <a:gd name="connsiteX4" fmla="*/ 0 w 663191"/>
              <a:gd name="connsiteY4" fmla="*/ 422031 h 844062"/>
              <a:gd name="connsiteX0" fmla="*/ 1172 w 664364"/>
              <a:gd name="connsiteY0" fmla="*/ 422031 h 844062"/>
              <a:gd name="connsiteX1" fmla="*/ 433251 w 664364"/>
              <a:gd name="connsiteY1" fmla="*/ 0 h 844062"/>
              <a:gd name="connsiteX2" fmla="*/ 664364 w 664364"/>
              <a:gd name="connsiteY2" fmla="*/ 422031 h 844062"/>
              <a:gd name="connsiteX3" fmla="*/ 332768 w 664364"/>
              <a:gd name="connsiteY3" fmla="*/ 844062 h 844062"/>
              <a:gd name="connsiteX4" fmla="*/ 1172 w 664364"/>
              <a:gd name="connsiteY4" fmla="*/ 422031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64" h="844062">
                <a:moveTo>
                  <a:pt x="1172" y="422031"/>
                </a:moveTo>
                <a:cubicBezTo>
                  <a:pt x="17919" y="281354"/>
                  <a:pt x="250116" y="0"/>
                  <a:pt x="433251" y="0"/>
                </a:cubicBezTo>
                <a:cubicBezTo>
                  <a:pt x="616386" y="0"/>
                  <a:pt x="664364" y="188950"/>
                  <a:pt x="664364" y="422031"/>
                </a:cubicBezTo>
                <a:cubicBezTo>
                  <a:pt x="664364" y="655112"/>
                  <a:pt x="515903" y="844062"/>
                  <a:pt x="332768" y="844062"/>
                </a:cubicBezTo>
                <a:cubicBezTo>
                  <a:pt x="149633" y="844062"/>
                  <a:pt x="-15575" y="562708"/>
                  <a:pt x="1172" y="4220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59" name="Elipse 158"/>
          <p:cNvSpPr/>
          <p:nvPr/>
        </p:nvSpPr>
        <p:spPr>
          <a:xfrm rot="21210204" flipH="1">
            <a:off x="8366681" y="3069694"/>
            <a:ext cx="304014" cy="4141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 dirty="0"/>
          </a:p>
        </p:txBody>
      </p:sp>
      <p:sp>
        <p:nvSpPr>
          <p:cNvPr id="161" name="Franja diagonal 160"/>
          <p:cNvSpPr/>
          <p:nvPr/>
        </p:nvSpPr>
        <p:spPr>
          <a:xfrm rot="751284" flipH="1">
            <a:off x="8523580" y="2607628"/>
            <a:ext cx="393721" cy="200057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62" name="Operación manual 17"/>
          <p:cNvSpPr/>
          <p:nvPr/>
        </p:nvSpPr>
        <p:spPr>
          <a:xfrm rot="9900000">
            <a:off x="7820826" y="4071172"/>
            <a:ext cx="856679" cy="46996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156 w 10000"/>
              <a:gd name="connsiteY2" fmla="*/ 9686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9686"/>
              <a:gd name="connsiteX1" fmla="*/ 10000 w 10000"/>
              <a:gd name="connsiteY1" fmla="*/ 0 h 9686"/>
              <a:gd name="connsiteX2" fmla="*/ 9156 w 10000"/>
              <a:gd name="connsiteY2" fmla="*/ 9686 h 9686"/>
              <a:gd name="connsiteX3" fmla="*/ 1288 w 10000"/>
              <a:gd name="connsiteY3" fmla="*/ 9686 h 9686"/>
              <a:gd name="connsiteX4" fmla="*/ 0 w 10000"/>
              <a:gd name="connsiteY4" fmla="*/ 0 h 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686">
                <a:moveTo>
                  <a:pt x="0" y="0"/>
                </a:moveTo>
                <a:lnTo>
                  <a:pt x="10000" y="0"/>
                </a:lnTo>
                <a:cubicBezTo>
                  <a:pt x="9719" y="3229"/>
                  <a:pt x="9437" y="6457"/>
                  <a:pt x="9156" y="9686"/>
                </a:cubicBezTo>
                <a:lnTo>
                  <a:pt x="1288" y="96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63" name="Terminador 162"/>
          <p:cNvSpPr/>
          <p:nvPr/>
        </p:nvSpPr>
        <p:spPr>
          <a:xfrm>
            <a:off x="8488354" y="4032297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64" name="Rectángulo redondeado 163"/>
          <p:cNvSpPr/>
          <p:nvPr/>
        </p:nvSpPr>
        <p:spPr>
          <a:xfrm>
            <a:off x="8879174" y="4005624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65" name="Arco de bloque 164"/>
          <p:cNvSpPr/>
          <p:nvPr/>
        </p:nvSpPr>
        <p:spPr>
          <a:xfrm rot="11100738">
            <a:off x="7603088" y="3364799"/>
            <a:ext cx="1048510" cy="523961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66" name="Rectángulo redondeado 165"/>
          <p:cNvSpPr/>
          <p:nvPr/>
        </p:nvSpPr>
        <p:spPr>
          <a:xfrm>
            <a:off x="7258126" y="4005624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67" name="Arco de bloque 166"/>
          <p:cNvSpPr/>
          <p:nvPr/>
        </p:nvSpPr>
        <p:spPr>
          <a:xfrm rot="11100738">
            <a:off x="7598864" y="3393050"/>
            <a:ext cx="1048510" cy="427266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68" name="Forma libre 167"/>
          <p:cNvSpPr/>
          <p:nvPr/>
        </p:nvSpPr>
        <p:spPr>
          <a:xfrm>
            <a:off x="9175163" y="1990133"/>
            <a:ext cx="457200" cy="457200"/>
          </a:xfrm>
          <a:custGeom>
            <a:avLst/>
            <a:gdLst>
              <a:gd name="connsiteX0" fmla="*/ 0 w 457200"/>
              <a:gd name="connsiteY0" fmla="*/ 274320 h 457200"/>
              <a:gd name="connsiteX1" fmla="*/ 91440 w 457200"/>
              <a:gd name="connsiteY1" fmla="*/ 0 h 457200"/>
              <a:gd name="connsiteX2" fmla="*/ 160020 w 457200"/>
              <a:gd name="connsiteY2" fmla="*/ 281940 h 457200"/>
              <a:gd name="connsiteX3" fmla="*/ 457200 w 457200"/>
              <a:gd name="connsiteY3" fmla="*/ 312420 h 457200"/>
              <a:gd name="connsiteX4" fmla="*/ 152400 w 457200"/>
              <a:gd name="connsiteY4" fmla="*/ 457200 h 457200"/>
              <a:gd name="connsiteX5" fmla="*/ 152400 w 457200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" h="457200">
                <a:moveTo>
                  <a:pt x="0" y="274320"/>
                </a:moveTo>
                <a:lnTo>
                  <a:pt x="91440" y="0"/>
                </a:lnTo>
                <a:lnTo>
                  <a:pt x="160020" y="281940"/>
                </a:lnTo>
                <a:lnTo>
                  <a:pt x="457200" y="312420"/>
                </a:lnTo>
                <a:lnTo>
                  <a:pt x="152400" y="457200"/>
                </a:lnTo>
                <a:lnTo>
                  <a:pt x="152400" y="457200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69" name="Rectángulo redondeado 168"/>
          <p:cNvSpPr/>
          <p:nvPr/>
        </p:nvSpPr>
        <p:spPr>
          <a:xfrm>
            <a:off x="7102523" y="4794293"/>
            <a:ext cx="2474406" cy="1048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2" name="Elipse 171"/>
          <p:cNvSpPr/>
          <p:nvPr/>
        </p:nvSpPr>
        <p:spPr>
          <a:xfrm rot="1530410">
            <a:off x="12145115" y="3415058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3" name="Elipse 172"/>
          <p:cNvSpPr/>
          <p:nvPr/>
        </p:nvSpPr>
        <p:spPr>
          <a:xfrm>
            <a:off x="9748369" y="2847986"/>
            <a:ext cx="277203" cy="423436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4" name="Terminador 173"/>
          <p:cNvSpPr/>
          <p:nvPr/>
        </p:nvSpPr>
        <p:spPr>
          <a:xfrm>
            <a:off x="10327907" y="4032297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5" name="Rectángulo redondeado 174"/>
          <p:cNvSpPr/>
          <p:nvPr/>
        </p:nvSpPr>
        <p:spPr>
          <a:xfrm>
            <a:off x="10880686" y="4481873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6" name="Rectángulo redondeado 175"/>
          <p:cNvSpPr/>
          <p:nvPr/>
        </p:nvSpPr>
        <p:spPr>
          <a:xfrm>
            <a:off x="11210100" y="4481873"/>
            <a:ext cx="287884" cy="3124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7" name="Elipse 176"/>
          <p:cNvSpPr/>
          <p:nvPr/>
        </p:nvSpPr>
        <p:spPr>
          <a:xfrm rot="751284">
            <a:off x="9896210" y="1866334"/>
            <a:ext cx="2590800" cy="2073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78" name="Elipse 177"/>
          <p:cNvSpPr/>
          <p:nvPr/>
        </p:nvSpPr>
        <p:spPr>
          <a:xfrm rot="751284">
            <a:off x="9926880" y="2180508"/>
            <a:ext cx="2419287" cy="1912174"/>
          </a:xfrm>
          <a:prstGeom prst="ellipse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grpSp>
        <p:nvGrpSpPr>
          <p:cNvPr id="179" name="Grupo 178"/>
          <p:cNvGrpSpPr/>
          <p:nvPr/>
        </p:nvGrpSpPr>
        <p:grpSpPr>
          <a:xfrm rot="751284">
            <a:off x="10477701" y="2370578"/>
            <a:ext cx="664364" cy="1030741"/>
            <a:chOff x="5394794" y="2672824"/>
            <a:chExt cx="664364" cy="1125453"/>
          </a:xfrm>
        </p:grpSpPr>
        <p:sp>
          <p:nvSpPr>
            <p:cNvPr id="180" name="Elipse 5"/>
            <p:cNvSpPr/>
            <p:nvPr/>
          </p:nvSpPr>
          <p:spPr>
            <a:xfrm>
              <a:off x="5394794" y="2954215"/>
              <a:ext cx="664364" cy="844062"/>
            </a:xfrm>
            <a:custGeom>
              <a:avLst/>
              <a:gdLst>
                <a:gd name="connsiteX0" fmla="*/ 0 w 663191"/>
                <a:gd name="connsiteY0" fmla="*/ 422031 h 844062"/>
                <a:gd name="connsiteX1" fmla="*/ 331596 w 663191"/>
                <a:gd name="connsiteY1" fmla="*/ 0 h 844062"/>
                <a:gd name="connsiteX2" fmla="*/ 663192 w 663191"/>
                <a:gd name="connsiteY2" fmla="*/ 422031 h 844062"/>
                <a:gd name="connsiteX3" fmla="*/ 331596 w 663191"/>
                <a:gd name="connsiteY3" fmla="*/ 844062 h 844062"/>
                <a:gd name="connsiteX4" fmla="*/ 0 w 663191"/>
                <a:gd name="connsiteY4" fmla="*/ 422031 h 844062"/>
                <a:gd name="connsiteX0" fmla="*/ 1172 w 664364"/>
                <a:gd name="connsiteY0" fmla="*/ 422031 h 844062"/>
                <a:gd name="connsiteX1" fmla="*/ 433251 w 664364"/>
                <a:gd name="connsiteY1" fmla="*/ 0 h 844062"/>
                <a:gd name="connsiteX2" fmla="*/ 664364 w 664364"/>
                <a:gd name="connsiteY2" fmla="*/ 422031 h 844062"/>
                <a:gd name="connsiteX3" fmla="*/ 332768 w 664364"/>
                <a:gd name="connsiteY3" fmla="*/ 844062 h 844062"/>
                <a:gd name="connsiteX4" fmla="*/ 1172 w 664364"/>
                <a:gd name="connsiteY4" fmla="*/ 422031 h 84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364" h="844062">
                  <a:moveTo>
                    <a:pt x="1172" y="422031"/>
                  </a:moveTo>
                  <a:cubicBezTo>
                    <a:pt x="17919" y="281354"/>
                    <a:pt x="250116" y="0"/>
                    <a:pt x="433251" y="0"/>
                  </a:cubicBezTo>
                  <a:cubicBezTo>
                    <a:pt x="616386" y="0"/>
                    <a:pt x="664364" y="188950"/>
                    <a:pt x="664364" y="422031"/>
                  </a:cubicBezTo>
                  <a:cubicBezTo>
                    <a:pt x="664364" y="655112"/>
                    <a:pt x="515903" y="844062"/>
                    <a:pt x="332768" y="844062"/>
                  </a:cubicBezTo>
                  <a:cubicBezTo>
                    <a:pt x="149633" y="844062"/>
                    <a:pt x="-15575" y="562708"/>
                    <a:pt x="1172" y="42203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/>
            </a:p>
          </p:txBody>
        </p:sp>
        <p:sp>
          <p:nvSpPr>
            <p:cNvPr id="181" name="Elipse 180"/>
            <p:cNvSpPr/>
            <p:nvPr/>
          </p:nvSpPr>
          <p:spPr>
            <a:xfrm rot="1141080">
              <a:off x="5662415" y="3310963"/>
              <a:ext cx="291402" cy="4521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 dirty="0"/>
            </a:p>
          </p:txBody>
        </p:sp>
        <p:sp>
          <p:nvSpPr>
            <p:cNvPr id="182" name="Elipse 181"/>
            <p:cNvSpPr/>
            <p:nvPr/>
          </p:nvSpPr>
          <p:spPr>
            <a:xfrm>
              <a:off x="5786120" y="3376246"/>
              <a:ext cx="137160" cy="1492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/>
            </a:p>
          </p:txBody>
        </p:sp>
        <p:sp>
          <p:nvSpPr>
            <p:cNvPr id="183" name="Franja diagonal 182"/>
            <p:cNvSpPr/>
            <p:nvPr/>
          </p:nvSpPr>
          <p:spPr>
            <a:xfrm>
              <a:off x="5446205" y="2672824"/>
              <a:ext cx="377387" cy="218440"/>
            </a:xfrm>
            <a:prstGeom prst="diagStrip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84" name="Grupo 183"/>
          <p:cNvGrpSpPr/>
          <p:nvPr/>
        </p:nvGrpSpPr>
        <p:grpSpPr>
          <a:xfrm rot="751284" flipH="1">
            <a:off x="11227689" y="2601248"/>
            <a:ext cx="693119" cy="938575"/>
            <a:chOff x="5394794" y="2773459"/>
            <a:chExt cx="664364" cy="1024818"/>
          </a:xfrm>
        </p:grpSpPr>
        <p:sp>
          <p:nvSpPr>
            <p:cNvPr id="185" name="Elipse 5"/>
            <p:cNvSpPr/>
            <p:nvPr/>
          </p:nvSpPr>
          <p:spPr>
            <a:xfrm>
              <a:off x="5394794" y="2954215"/>
              <a:ext cx="664364" cy="844062"/>
            </a:xfrm>
            <a:custGeom>
              <a:avLst/>
              <a:gdLst>
                <a:gd name="connsiteX0" fmla="*/ 0 w 663191"/>
                <a:gd name="connsiteY0" fmla="*/ 422031 h 844062"/>
                <a:gd name="connsiteX1" fmla="*/ 331596 w 663191"/>
                <a:gd name="connsiteY1" fmla="*/ 0 h 844062"/>
                <a:gd name="connsiteX2" fmla="*/ 663192 w 663191"/>
                <a:gd name="connsiteY2" fmla="*/ 422031 h 844062"/>
                <a:gd name="connsiteX3" fmla="*/ 331596 w 663191"/>
                <a:gd name="connsiteY3" fmla="*/ 844062 h 844062"/>
                <a:gd name="connsiteX4" fmla="*/ 0 w 663191"/>
                <a:gd name="connsiteY4" fmla="*/ 422031 h 844062"/>
                <a:gd name="connsiteX0" fmla="*/ 1172 w 664364"/>
                <a:gd name="connsiteY0" fmla="*/ 422031 h 844062"/>
                <a:gd name="connsiteX1" fmla="*/ 433251 w 664364"/>
                <a:gd name="connsiteY1" fmla="*/ 0 h 844062"/>
                <a:gd name="connsiteX2" fmla="*/ 664364 w 664364"/>
                <a:gd name="connsiteY2" fmla="*/ 422031 h 844062"/>
                <a:gd name="connsiteX3" fmla="*/ 332768 w 664364"/>
                <a:gd name="connsiteY3" fmla="*/ 844062 h 844062"/>
                <a:gd name="connsiteX4" fmla="*/ 1172 w 664364"/>
                <a:gd name="connsiteY4" fmla="*/ 422031 h 84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364" h="844062">
                  <a:moveTo>
                    <a:pt x="1172" y="422031"/>
                  </a:moveTo>
                  <a:cubicBezTo>
                    <a:pt x="17919" y="281354"/>
                    <a:pt x="250116" y="0"/>
                    <a:pt x="433251" y="0"/>
                  </a:cubicBezTo>
                  <a:cubicBezTo>
                    <a:pt x="616386" y="0"/>
                    <a:pt x="664364" y="188950"/>
                    <a:pt x="664364" y="422031"/>
                  </a:cubicBezTo>
                  <a:cubicBezTo>
                    <a:pt x="664364" y="655112"/>
                    <a:pt x="515903" y="844062"/>
                    <a:pt x="332768" y="844062"/>
                  </a:cubicBezTo>
                  <a:cubicBezTo>
                    <a:pt x="149633" y="844062"/>
                    <a:pt x="-15575" y="562708"/>
                    <a:pt x="1172" y="42203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/>
            </a:p>
          </p:txBody>
        </p:sp>
        <p:sp>
          <p:nvSpPr>
            <p:cNvPr id="186" name="Elipse 185"/>
            <p:cNvSpPr/>
            <p:nvPr/>
          </p:nvSpPr>
          <p:spPr>
            <a:xfrm rot="1141080">
              <a:off x="5662415" y="3310963"/>
              <a:ext cx="291402" cy="4521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 dirty="0"/>
            </a:p>
          </p:txBody>
        </p:sp>
        <p:sp>
          <p:nvSpPr>
            <p:cNvPr id="187" name="Elipse 186"/>
            <p:cNvSpPr/>
            <p:nvPr/>
          </p:nvSpPr>
          <p:spPr>
            <a:xfrm>
              <a:off x="5786120" y="3376246"/>
              <a:ext cx="137160" cy="1492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/>
            </a:p>
          </p:txBody>
        </p:sp>
        <p:sp>
          <p:nvSpPr>
            <p:cNvPr id="188" name="Franja diagonal 187"/>
            <p:cNvSpPr/>
            <p:nvPr/>
          </p:nvSpPr>
          <p:spPr>
            <a:xfrm>
              <a:off x="5548904" y="2773459"/>
              <a:ext cx="377387" cy="218440"/>
            </a:xfrm>
            <a:prstGeom prst="diagStrip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89" name="Operación manual 17"/>
          <p:cNvSpPr/>
          <p:nvPr/>
        </p:nvSpPr>
        <p:spPr>
          <a:xfrm rot="9900000">
            <a:off x="10743873" y="4071172"/>
            <a:ext cx="856679" cy="46996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156 w 10000"/>
              <a:gd name="connsiteY2" fmla="*/ 9686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9686"/>
              <a:gd name="connsiteX1" fmla="*/ 10000 w 10000"/>
              <a:gd name="connsiteY1" fmla="*/ 0 h 9686"/>
              <a:gd name="connsiteX2" fmla="*/ 9156 w 10000"/>
              <a:gd name="connsiteY2" fmla="*/ 9686 h 9686"/>
              <a:gd name="connsiteX3" fmla="*/ 1288 w 10000"/>
              <a:gd name="connsiteY3" fmla="*/ 9686 h 9686"/>
              <a:gd name="connsiteX4" fmla="*/ 0 w 10000"/>
              <a:gd name="connsiteY4" fmla="*/ 0 h 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686">
                <a:moveTo>
                  <a:pt x="0" y="0"/>
                </a:moveTo>
                <a:lnTo>
                  <a:pt x="10000" y="0"/>
                </a:lnTo>
                <a:cubicBezTo>
                  <a:pt x="9719" y="3229"/>
                  <a:pt x="9437" y="6457"/>
                  <a:pt x="9156" y="9686"/>
                </a:cubicBezTo>
                <a:lnTo>
                  <a:pt x="1288" y="96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0" name="Terminador 189"/>
          <p:cNvSpPr/>
          <p:nvPr/>
        </p:nvSpPr>
        <p:spPr>
          <a:xfrm>
            <a:off x="11411401" y="4032297"/>
            <a:ext cx="567018" cy="273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1" name="Rectángulo redondeado 190"/>
          <p:cNvSpPr/>
          <p:nvPr/>
        </p:nvSpPr>
        <p:spPr>
          <a:xfrm>
            <a:off x="11802221" y="4005624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2" name="Arco de bloque 191"/>
          <p:cNvSpPr/>
          <p:nvPr/>
        </p:nvSpPr>
        <p:spPr>
          <a:xfrm rot="11100738">
            <a:off x="10526135" y="3364799"/>
            <a:ext cx="1048510" cy="523961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93" name="Rectángulo redondeado 192"/>
          <p:cNvSpPr/>
          <p:nvPr/>
        </p:nvSpPr>
        <p:spPr>
          <a:xfrm>
            <a:off x="10181173" y="4005624"/>
            <a:ext cx="284819" cy="341014"/>
          </a:xfrm>
          <a:prstGeom prst="roundRect">
            <a:avLst/>
          </a:prstGeom>
          <a:gradFill flip="none" rotWithShape="1">
            <a:gsLst>
              <a:gs pos="100000">
                <a:srgbClr val="FDDA93"/>
              </a:gs>
              <a:gs pos="26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4" name="Arco de bloque 193"/>
          <p:cNvSpPr/>
          <p:nvPr/>
        </p:nvSpPr>
        <p:spPr>
          <a:xfrm rot="11100738">
            <a:off x="10521911" y="3393050"/>
            <a:ext cx="1048510" cy="427266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>
              <a:solidFill>
                <a:schemeClr val="tx1"/>
              </a:solidFill>
            </a:endParaRPr>
          </a:p>
        </p:txBody>
      </p:sp>
      <p:sp>
        <p:nvSpPr>
          <p:cNvPr id="195" name="Forma libre 194"/>
          <p:cNvSpPr/>
          <p:nvPr/>
        </p:nvSpPr>
        <p:spPr>
          <a:xfrm>
            <a:off x="12098210" y="1990133"/>
            <a:ext cx="457200" cy="457200"/>
          </a:xfrm>
          <a:custGeom>
            <a:avLst/>
            <a:gdLst>
              <a:gd name="connsiteX0" fmla="*/ 0 w 457200"/>
              <a:gd name="connsiteY0" fmla="*/ 274320 h 457200"/>
              <a:gd name="connsiteX1" fmla="*/ 91440 w 457200"/>
              <a:gd name="connsiteY1" fmla="*/ 0 h 457200"/>
              <a:gd name="connsiteX2" fmla="*/ 160020 w 457200"/>
              <a:gd name="connsiteY2" fmla="*/ 281940 h 457200"/>
              <a:gd name="connsiteX3" fmla="*/ 457200 w 457200"/>
              <a:gd name="connsiteY3" fmla="*/ 312420 h 457200"/>
              <a:gd name="connsiteX4" fmla="*/ 152400 w 457200"/>
              <a:gd name="connsiteY4" fmla="*/ 457200 h 457200"/>
              <a:gd name="connsiteX5" fmla="*/ 152400 w 457200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" h="457200">
                <a:moveTo>
                  <a:pt x="0" y="274320"/>
                </a:moveTo>
                <a:lnTo>
                  <a:pt x="91440" y="0"/>
                </a:lnTo>
                <a:lnTo>
                  <a:pt x="160020" y="281940"/>
                </a:lnTo>
                <a:lnTo>
                  <a:pt x="457200" y="312420"/>
                </a:lnTo>
                <a:lnTo>
                  <a:pt x="152400" y="457200"/>
                </a:lnTo>
                <a:lnTo>
                  <a:pt x="152400" y="457200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6" name="Rectángulo redondeado 195"/>
          <p:cNvSpPr/>
          <p:nvPr/>
        </p:nvSpPr>
        <p:spPr>
          <a:xfrm>
            <a:off x="10025570" y="4794293"/>
            <a:ext cx="2474406" cy="1048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7" name="Elipse 196"/>
          <p:cNvSpPr/>
          <p:nvPr/>
        </p:nvSpPr>
        <p:spPr>
          <a:xfrm rot="547589">
            <a:off x="10048896" y="2856370"/>
            <a:ext cx="1062534" cy="648320"/>
          </a:xfrm>
          <a:prstGeom prst="ellips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sp>
        <p:nvSpPr>
          <p:cNvPr id="198" name="Elipse 197"/>
          <p:cNvSpPr/>
          <p:nvPr/>
        </p:nvSpPr>
        <p:spPr>
          <a:xfrm rot="711886">
            <a:off x="11156957" y="3066982"/>
            <a:ext cx="1062534" cy="648320"/>
          </a:xfrm>
          <a:prstGeom prst="ellips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MX"/>
          </a:p>
        </p:txBody>
      </p:sp>
      <p:pic>
        <p:nvPicPr>
          <p:cNvPr id="77" name="Imagen 7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796" y="5814683"/>
            <a:ext cx="2772861" cy="860806"/>
          </a:xfrm>
          <a:prstGeom prst="rect">
            <a:avLst/>
          </a:prstGeom>
        </p:spPr>
      </p:pic>
      <p:sp>
        <p:nvSpPr>
          <p:cNvPr id="78" name="CuadroTexto 77"/>
          <p:cNvSpPr txBox="1"/>
          <p:nvPr/>
        </p:nvSpPr>
        <p:spPr>
          <a:xfrm>
            <a:off x="314958" y="1073888"/>
            <a:ext cx="4958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Cuatro pasos para crear un personaje</a:t>
            </a:r>
            <a:endParaRPr lang="es-MX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314959" y="508837"/>
            <a:ext cx="622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Un personaje paso a paso</a:t>
            </a:r>
            <a:endParaRPr lang="es-MX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96</Words>
  <Application>Microsoft Office PowerPoint</Application>
  <PresentationFormat>Personalizado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rortega</dc:creator>
  <cp:lastModifiedBy>rortega</cp:lastModifiedBy>
  <cp:revision>8</cp:revision>
  <dcterms:created xsi:type="dcterms:W3CDTF">2014-05-08T23:52:06Z</dcterms:created>
  <dcterms:modified xsi:type="dcterms:W3CDTF">2014-05-12T17:10:22Z</dcterms:modified>
</cp:coreProperties>
</file>