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4C49EC-55C8-4AFD-B69A-798248844F9A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3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5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36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55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3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91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5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4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47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47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9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3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94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11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5B9F-A40D-46C5-BB92-5043D79D1687}" type="datetimeFigureOut">
              <a:rPr lang="es-MX" smtClean="0"/>
              <a:t>25/03/2014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0091AF-1577-40E2-B8D4-7495F9143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Componentes naturales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960763"/>
      </p:ext>
    </p:extLst>
  </p:cSld>
  <p:clrMapOvr>
    <a:masterClrMapping/>
  </p:clrMapOvr>
  <p:transition spd="slow" advTm="30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334986" y="1339273"/>
            <a:ext cx="5451269" cy="51354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Algunos </a:t>
            </a:r>
            <a:r>
              <a:rPr lang="es-MX" dirty="0" smtClean="0"/>
              <a:t>componentes naturales son: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3" y="1572490"/>
            <a:ext cx="4637809" cy="463780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105073" y="5170168"/>
            <a:ext cx="3388471" cy="1040131"/>
            <a:chOff x="6781800" y="3804011"/>
            <a:chExt cx="3388471" cy="1040131"/>
          </a:xfrm>
        </p:grpSpPr>
        <p:sp>
          <p:nvSpPr>
            <p:cNvPr id="5" name="Right Arrow 4"/>
            <p:cNvSpPr/>
            <p:nvPr/>
          </p:nvSpPr>
          <p:spPr>
            <a:xfrm rot="9291972">
              <a:off x="6781800" y="4016828"/>
              <a:ext cx="1186543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58556" y="3804011"/>
              <a:ext cx="2211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Suelo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501984" y="2532640"/>
            <a:ext cx="3398963" cy="1228074"/>
            <a:chOff x="135002" y="3076977"/>
            <a:chExt cx="3398963" cy="1228074"/>
          </a:xfrm>
        </p:grpSpPr>
        <p:sp>
          <p:nvSpPr>
            <p:cNvPr id="7" name="Right Arrow 6"/>
            <p:cNvSpPr/>
            <p:nvPr/>
          </p:nvSpPr>
          <p:spPr>
            <a:xfrm rot="1625903">
              <a:off x="2347422" y="3477737"/>
              <a:ext cx="1186543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002" y="3076977"/>
              <a:ext cx="23759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latin typeface="Arial Black" panose="020B0A04020102020204" pitchFamily="34" charset="0"/>
                  <a:cs typeface="Aharoni" panose="02010803020104030203" pitchFamily="2" charset="-79"/>
                </a:rPr>
                <a:t>Montañas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96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334986" y="1339273"/>
            <a:ext cx="5451269" cy="51354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5" y="1562942"/>
            <a:ext cx="4723558" cy="472355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781800" y="3804011"/>
            <a:ext cx="3867727" cy="1077218"/>
            <a:chOff x="6781800" y="3804011"/>
            <a:chExt cx="3388471" cy="1077218"/>
          </a:xfrm>
        </p:grpSpPr>
        <p:sp>
          <p:nvSpPr>
            <p:cNvPr id="9" name="Right Arrow 4"/>
            <p:cNvSpPr/>
            <p:nvPr/>
          </p:nvSpPr>
          <p:spPr>
            <a:xfrm rot="9291972">
              <a:off x="6781800" y="4016828"/>
              <a:ext cx="1186543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7958556" y="3804011"/>
              <a:ext cx="22117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Animales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 dirty="0" smtClean="0"/>
              <a:t>Algunos </a:t>
            </a:r>
            <a:r>
              <a:rPr lang="es-MX" dirty="0" smtClean="0"/>
              <a:t>componentes naturales son:</a:t>
            </a:r>
            <a:endParaRPr lang="es-MX" dirty="0"/>
          </a:p>
        </p:txBody>
      </p:sp>
      <p:grpSp>
        <p:nvGrpSpPr>
          <p:cNvPr id="14" name="Grupo 13"/>
          <p:cNvGrpSpPr/>
          <p:nvPr/>
        </p:nvGrpSpPr>
        <p:grpSpPr>
          <a:xfrm>
            <a:off x="339422" y="1930400"/>
            <a:ext cx="3059541" cy="1228074"/>
            <a:chOff x="474424" y="3076977"/>
            <a:chExt cx="3059541" cy="1228074"/>
          </a:xfrm>
        </p:grpSpPr>
        <p:sp>
          <p:nvSpPr>
            <p:cNvPr id="15" name="Right Arrow 6"/>
            <p:cNvSpPr/>
            <p:nvPr/>
          </p:nvSpPr>
          <p:spPr>
            <a:xfrm rot="1625903">
              <a:off x="2347422" y="3477737"/>
              <a:ext cx="1186543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474424" y="3076977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Plantas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74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334986" y="1339273"/>
            <a:ext cx="5451269" cy="51354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77" y="1552697"/>
            <a:ext cx="4679373" cy="467937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541655" y="2963502"/>
            <a:ext cx="3867727" cy="1040131"/>
            <a:chOff x="6781800" y="3804011"/>
            <a:chExt cx="3388471" cy="1040131"/>
          </a:xfrm>
        </p:grpSpPr>
        <p:sp>
          <p:nvSpPr>
            <p:cNvPr id="7" name="Right Arrow 4"/>
            <p:cNvSpPr/>
            <p:nvPr/>
          </p:nvSpPr>
          <p:spPr>
            <a:xfrm rot="9291972">
              <a:off x="6781800" y="4016828"/>
              <a:ext cx="1186543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7958556" y="3804011"/>
              <a:ext cx="2211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Agua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231607" y="1860075"/>
            <a:ext cx="3065565" cy="1236901"/>
            <a:chOff x="689275" y="2932399"/>
            <a:chExt cx="3065565" cy="1236901"/>
          </a:xfrm>
        </p:grpSpPr>
        <p:sp>
          <p:nvSpPr>
            <p:cNvPr id="13" name="Right Arrow 6"/>
            <p:cNvSpPr/>
            <p:nvPr/>
          </p:nvSpPr>
          <p:spPr>
            <a:xfrm rot="19733313">
              <a:off x="1939160" y="2932399"/>
              <a:ext cx="1815680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9275" y="3584525"/>
              <a:ext cx="1103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Aire</a:t>
              </a:r>
              <a:endParaRPr lang="es-MX" sz="32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 dirty="0" smtClean="0"/>
              <a:t>Algunos </a:t>
            </a:r>
            <a:r>
              <a:rPr lang="es-MX" dirty="0" smtClean="0"/>
              <a:t>componentes naturales son:</a:t>
            </a:r>
            <a:endParaRPr lang="es-MX" dirty="0"/>
          </a:p>
        </p:txBody>
      </p:sp>
      <p:grpSp>
        <p:nvGrpSpPr>
          <p:cNvPr id="19" name="Grupo 18"/>
          <p:cNvGrpSpPr/>
          <p:nvPr/>
        </p:nvGrpSpPr>
        <p:grpSpPr>
          <a:xfrm>
            <a:off x="6888777" y="3731491"/>
            <a:ext cx="4241041" cy="2956623"/>
            <a:chOff x="6888777" y="3731491"/>
            <a:chExt cx="4241041" cy="295662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41" b="97976" l="3581" r="97442">
                          <a14:foregroundMark x1="35550" y1="28947" x2="35550" y2="28947"/>
                          <a14:foregroundMark x1="57033" y1="30162" x2="57033" y2="30162"/>
                          <a14:backgroundMark x1="55754" y1="55870" x2="55754" y2="55870"/>
                          <a14:backgroundMark x1="59079" y1="52024" x2="59079" y2="52024"/>
                          <a14:backgroundMark x1="65985" y1="53239" x2="65985" y2="53239"/>
                          <a14:backgroundMark x1="56266" y1="51215" x2="56266" y2="512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8777" y="4420319"/>
              <a:ext cx="1794955" cy="2267795"/>
            </a:xfrm>
            <a:prstGeom prst="rect">
              <a:avLst/>
            </a:prstGeom>
          </p:spPr>
        </p:pic>
        <p:sp>
          <p:nvSpPr>
            <p:cNvPr id="18" name="Llamada ovalada 17"/>
            <p:cNvSpPr/>
            <p:nvPr/>
          </p:nvSpPr>
          <p:spPr>
            <a:xfrm>
              <a:off x="8377382" y="3731491"/>
              <a:ext cx="2752436" cy="1228436"/>
            </a:xfrm>
            <a:prstGeom prst="wedgeEllipseCallout">
              <a:avLst>
                <a:gd name="adj1" fmla="val -41638"/>
                <a:gd name="adj2" fmla="val 7302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 smtClean="0">
                  <a:solidFill>
                    <a:schemeClr val="accent2">
                      <a:lumMod val="50000"/>
                    </a:schemeClr>
                  </a:solidFill>
                </a:rPr>
                <a:t>¡Qué hermosa es la naturaleza!</a:t>
              </a:r>
              <a:endParaRPr lang="es-MX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5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30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Aharoni</vt:lpstr>
      <vt:lpstr>Arial</vt:lpstr>
      <vt:lpstr>Arial Black</vt:lpstr>
      <vt:lpstr>Trebuchet MS</vt:lpstr>
      <vt:lpstr>Wingdings 3</vt:lpstr>
      <vt:lpstr>Facet</vt:lpstr>
      <vt:lpstr>Componentes naturales</vt:lpstr>
      <vt:lpstr>Algunos componentes naturales son:</vt:lpstr>
      <vt:lpstr>Algunos componentes naturales son:</vt:lpstr>
      <vt:lpstr>Algunos componentes naturales son: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cambios en la naturaleza</dc:title>
  <dc:creator>Juan Olivares</dc:creator>
  <cp:lastModifiedBy>rortega</cp:lastModifiedBy>
  <cp:revision>17</cp:revision>
  <dcterms:created xsi:type="dcterms:W3CDTF">2014-01-23T18:09:44Z</dcterms:created>
  <dcterms:modified xsi:type="dcterms:W3CDTF">2014-03-25T22:47:57Z</dcterms:modified>
</cp:coreProperties>
</file>