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3861"/>
    <a:srgbClr val="E84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86" autoAdjust="0"/>
  </p:normalViewPr>
  <p:slideViewPr>
    <p:cSldViewPr snapToGrid="0">
      <p:cViewPr varScale="1">
        <p:scale>
          <a:sx n="84" d="100"/>
          <a:sy n="84" d="100"/>
        </p:scale>
        <p:origin x="1454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2167B-3B27-4DE2-AD80-B7A700E56849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5664-ECAD-46FC-A147-D6611A41E0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089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C5664-ECAD-46FC-A147-D6611A41E0C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63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3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080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115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75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06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19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943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602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59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5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299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77D1-30B9-49C8-8119-0D32962D2E93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82901-FE24-4775-A289-DFEE2B056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21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nja diagonal 16"/>
          <p:cNvSpPr/>
          <p:nvPr/>
        </p:nvSpPr>
        <p:spPr>
          <a:xfrm flipH="1">
            <a:off x="1673352" y="3867912"/>
            <a:ext cx="411480" cy="694944"/>
          </a:xfrm>
          <a:prstGeom prst="diagStri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6" name="Franja diagonal 15"/>
          <p:cNvSpPr/>
          <p:nvPr/>
        </p:nvSpPr>
        <p:spPr>
          <a:xfrm>
            <a:off x="2084832" y="4050792"/>
            <a:ext cx="530352" cy="484632"/>
          </a:xfrm>
          <a:prstGeom prst="diagStri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0" y="4306824"/>
            <a:ext cx="4681728" cy="142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/>
          <p:cNvSpPr/>
          <p:nvPr/>
        </p:nvSpPr>
        <p:spPr>
          <a:xfrm>
            <a:off x="0" y="4306824"/>
            <a:ext cx="4681728" cy="89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4681728" y="2148840"/>
            <a:ext cx="3383280" cy="3584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5248656" y="2734056"/>
            <a:ext cx="2322576" cy="7132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ESCUELA</a:t>
            </a:r>
            <a:endParaRPr lang="es-MX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358384" y="4078224"/>
            <a:ext cx="566928" cy="1655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6035040" y="4078224"/>
            <a:ext cx="1536192" cy="1655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5458968" y="4160520"/>
            <a:ext cx="384048" cy="402336"/>
          </a:xfrm>
          <a:prstGeom prst="rect">
            <a:avLst/>
          </a:prstGeom>
          <a:gradFill>
            <a:gsLst>
              <a:gs pos="22752">
                <a:schemeClr val="bg1"/>
              </a:gs>
              <a:gs pos="0">
                <a:schemeClr val="accent1">
                  <a:lumMod val="60000"/>
                  <a:lumOff val="40000"/>
                </a:schemeClr>
              </a:gs>
              <a:gs pos="48000">
                <a:schemeClr val="accent1">
                  <a:lumMod val="45000"/>
                  <a:lumOff val="55000"/>
                </a:schemeClr>
              </a:gs>
              <a:gs pos="68000">
                <a:schemeClr val="bg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0" y="5733288"/>
            <a:ext cx="9144000" cy="192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4471416" y="1947672"/>
            <a:ext cx="3803904" cy="201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/>
          <p:cNvSpPr/>
          <p:nvPr/>
        </p:nvSpPr>
        <p:spPr>
          <a:xfrm>
            <a:off x="0" y="4306824"/>
            <a:ext cx="4681728" cy="54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Nube 10"/>
          <p:cNvSpPr/>
          <p:nvPr/>
        </p:nvSpPr>
        <p:spPr>
          <a:xfrm>
            <a:off x="384048" y="2734056"/>
            <a:ext cx="1810512" cy="1572768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Nube 11"/>
          <p:cNvSpPr/>
          <p:nvPr/>
        </p:nvSpPr>
        <p:spPr>
          <a:xfrm>
            <a:off x="1627632" y="1947672"/>
            <a:ext cx="1810512" cy="1572768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Nube 12"/>
          <p:cNvSpPr/>
          <p:nvPr/>
        </p:nvSpPr>
        <p:spPr>
          <a:xfrm>
            <a:off x="2167128" y="2788920"/>
            <a:ext cx="1810512" cy="1572768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/>
          <p:cNvSpPr/>
          <p:nvPr/>
        </p:nvSpPr>
        <p:spPr>
          <a:xfrm>
            <a:off x="8065008" y="3355848"/>
            <a:ext cx="1078992" cy="2377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8065008" y="3364992"/>
            <a:ext cx="210312" cy="23682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Nube 20"/>
          <p:cNvSpPr/>
          <p:nvPr/>
        </p:nvSpPr>
        <p:spPr>
          <a:xfrm>
            <a:off x="6359652" y="301752"/>
            <a:ext cx="1810512" cy="1014984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Nube 21"/>
          <p:cNvSpPr/>
          <p:nvPr/>
        </p:nvSpPr>
        <p:spPr>
          <a:xfrm>
            <a:off x="4937760" y="758952"/>
            <a:ext cx="1810512" cy="539496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676656" y="4535424"/>
            <a:ext cx="311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AR CHRISTY" panose="02000000000000000000" pitchFamily="2" charset="0"/>
              </a:rPr>
              <a:t>Estudiar para crecer</a:t>
            </a:r>
            <a:endParaRPr lang="es-MX" sz="2800" dirty="0">
              <a:solidFill>
                <a:schemeClr val="accent1">
                  <a:lumMod val="75000"/>
                </a:schemeClr>
              </a:solidFill>
              <a:latin typeface="AR CHRISTY" panose="02000000000000000000" pitchFamily="2" charset="0"/>
            </a:endParaRPr>
          </a:p>
        </p:txBody>
      </p:sp>
      <p:sp>
        <p:nvSpPr>
          <p:cNvPr id="25" name="Cara sonriente 24"/>
          <p:cNvSpPr/>
          <p:nvPr/>
        </p:nvSpPr>
        <p:spPr>
          <a:xfrm>
            <a:off x="4572000" y="4562856"/>
            <a:ext cx="484632" cy="457200"/>
          </a:xfrm>
          <a:prstGeom prst="smileyFac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Triángulo isósceles 25"/>
          <p:cNvSpPr/>
          <p:nvPr/>
        </p:nvSpPr>
        <p:spPr>
          <a:xfrm>
            <a:off x="4674870" y="5010912"/>
            <a:ext cx="315468" cy="713232"/>
          </a:xfrm>
          <a:prstGeom prst="triangle">
            <a:avLst/>
          </a:prstGeom>
          <a:solidFill>
            <a:srgbClr val="E84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Cara sonriente 26"/>
          <p:cNvSpPr/>
          <p:nvPr/>
        </p:nvSpPr>
        <p:spPr>
          <a:xfrm>
            <a:off x="5111496" y="5031615"/>
            <a:ext cx="365760" cy="345057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Triángulo isósceles 27"/>
          <p:cNvSpPr/>
          <p:nvPr/>
        </p:nvSpPr>
        <p:spPr>
          <a:xfrm>
            <a:off x="5111496" y="5376672"/>
            <a:ext cx="369189" cy="347472"/>
          </a:xfrm>
          <a:prstGeom prst="triangle">
            <a:avLst/>
          </a:prstGeom>
          <a:solidFill>
            <a:srgbClr val="E84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Cara sonriente 28"/>
          <p:cNvSpPr/>
          <p:nvPr/>
        </p:nvSpPr>
        <p:spPr>
          <a:xfrm>
            <a:off x="6991731" y="4572000"/>
            <a:ext cx="484632" cy="45720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ara sonriente 30"/>
          <p:cNvSpPr/>
          <p:nvPr/>
        </p:nvSpPr>
        <p:spPr>
          <a:xfrm>
            <a:off x="7531227" y="5040759"/>
            <a:ext cx="365760" cy="345057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Operación manual 32"/>
          <p:cNvSpPr/>
          <p:nvPr/>
        </p:nvSpPr>
        <p:spPr>
          <a:xfrm>
            <a:off x="7114032" y="5058644"/>
            <a:ext cx="249174" cy="674644"/>
          </a:xfrm>
          <a:prstGeom prst="flowChartManualOperation">
            <a:avLst/>
          </a:prstGeom>
          <a:solidFill>
            <a:srgbClr val="F838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Operación manual 33"/>
          <p:cNvSpPr/>
          <p:nvPr/>
        </p:nvSpPr>
        <p:spPr>
          <a:xfrm>
            <a:off x="7576946" y="5394960"/>
            <a:ext cx="280035" cy="336316"/>
          </a:xfrm>
          <a:prstGeom prst="flowChartManualOperation">
            <a:avLst/>
          </a:prstGeom>
          <a:solidFill>
            <a:srgbClr val="F838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 34"/>
          <p:cNvSpPr/>
          <p:nvPr/>
        </p:nvSpPr>
        <p:spPr>
          <a:xfrm>
            <a:off x="7187184" y="5058644"/>
            <a:ext cx="109728" cy="235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Rectángulo 35"/>
          <p:cNvSpPr/>
          <p:nvPr/>
        </p:nvSpPr>
        <p:spPr>
          <a:xfrm>
            <a:off x="7669531" y="5409682"/>
            <a:ext cx="109728" cy="177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CuadroTexto 36"/>
          <p:cNvSpPr txBox="1"/>
          <p:nvPr/>
        </p:nvSpPr>
        <p:spPr>
          <a:xfrm>
            <a:off x="314958" y="1073888"/>
            <a:ext cx="4958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</a:rPr>
              <a:t>Haz clic para ver cómo se va formando el escenario</a:t>
            </a:r>
            <a:endParaRPr lang="es-MX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314959" y="508837"/>
            <a:ext cx="6227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</a:rPr>
              <a:t>Un escenario paso a paso</a:t>
            </a:r>
            <a:endParaRPr lang="es-MX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69" y="6271416"/>
            <a:ext cx="1860067" cy="57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nja diagonal 3"/>
          <p:cNvSpPr/>
          <p:nvPr/>
        </p:nvSpPr>
        <p:spPr>
          <a:xfrm flipH="1">
            <a:off x="1673352" y="3867912"/>
            <a:ext cx="411480" cy="694944"/>
          </a:xfrm>
          <a:prstGeom prst="diagStri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Franja diagonal 4"/>
          <p:cNvSpPr/>
          <p:nvPr/>
        </p:nvSpPr>
        <p:spPr>
          <a:xfrm>
            <a:off x="2084832" y="4050792"/>
            <a:ext cx="530352" cy="484632"/>
          </a:xfrm>
          <a:prstGeom prst="diagStri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4306824"/>
            <a:ext cx="4681728" cy="142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4306824"/>
            <a:ext cx="4681728" cy="89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4681728" y="2148840"/>
            <a:ext cx="3383280" cy="3584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5248656" y="2734056"/>
            <a:ext cx="2322576" cy="7132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ESCUELA</a:t>
            </a:r>
            <a:endParaRPr lang="es-MX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358384" y="4078224"/>
            <a:ext cx="566928" cy="1655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6035040" y="4078224"/>
            <a:ext cx="1536192" cy="1655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5458968" y="4160520"/>
            <a:ext cx="384048" cy="402336"/>
          </a:xfrm>
          <a:prstGeom prst="rect">
            <a:avLst/>
          </a:prstGeom>
          <a:gradFill>
            <a:gsLst>
              <a:gs pos="22752">
                <a:schemeClr val="bg1"/>
              </a:gs>
              <a:gs pos="0">
                <a:schemeClr val="accent1">
                  <a:lumMod val="60000"/>
                  <a:lumOff val="40000"/>
                </a:schemeClr>
              </a:gs>
              <a:gs pos="48000">
                <a:schemeClr val="accent1">
                  <a:lumMod val="45000"/>
                  <a:lumOff val="55000"/>
                </a:schemeClr>
              </a:gs>
              <a:gs pos="68000">
                <a:schemeClr val="bg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0" y="5733288"/>
            <a:ext cx="9144000" cy="192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Sol 13"/>
          <p:cNvSpPr/>
          <p:nvPr/>
        </p:nvSpPr>
        <p:spPr>
          <a:xfrm>
            <a:off x="576072" y="393192"/>
            <a:ext cx="1426464" cy="1353312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/>
          <p:cNvSpPr/>
          <p:nvPr/>
        </p:nvSpPr>
        <p:spPr>
          <a:xfrm>
            <a:off x="4471416" y="1947672"/>
            <a:ext cx="3803904" cy="201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0" y="4306824"/>
            <a:ext cx="4681728" cy="54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Nube 16"/>
          <p:cNvSpPr/>
          <p:nvPr/>
        </p:nvSpPr>
        <p:spPr>
          <a:xfrm>
            <a:off x="384048" y="2734056"/>
            <a:ext cx="1810512" cy="1572768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Nube 17"/>
          <p:cNvSpPr/>
          <p:nvPr/>
        </p:nvSpPr>
        <p:spPr>
          <a:xfrm>
            <a:off x="1627632" y="1947672"/>
            <a:ext cx="1810512" cy="1572768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Nube 18"/>
          <p:cNvSpPr/>
          <p:nvPr/>
        </p:nvSpPr>
        <p:spPr>
          <a:xfrm>
            <a:off x="2167128" y="2788920"/>
            <a:ext cx="1810512" cy="1572768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8065008" y="3355848"/>
            <a:ext cx="1078992" cy="2377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/>
          <p:cNvSpPr/>
          <p:nvPr/>
        </p:nvSpPr>
        <p:spPr>
          <a:xfrm>
            <a:off x="8065008" y="3364992"/>
            <a:ext cx="210312" cy="23682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Nube 21"/>
          <p:cNvSpPr/>
          <p:nvPr/>
        </p:nvSpPr>
        <p:spPr>
          <a:xfrm>
            <a:off x="6359652" y="301752"/>
            <a:ext cx="1810512" cy="1014984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Nube 22"/>
          <p:cNvSpPr/>
          <p:nvPr/>
        </p:nvSpPr>
        <p:spPr>
          <a:xfrm>
            <a:off x="4937760" y="758952"/>
            <a:ext cx="1810512" cy="539496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CuadroTexto 23"/>
          <p:cNvSpPr txBox="1"/>
          <p:nvPr/>
        </p:nvSpPr>
        <p:spPr>
          <a:xfrm>
            <a:off x="676656" y="4535424"/>
            <a:ext cx="311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AR CHRISTY" panose="02000000000000000000" pitchFamily="2" charset="0"/>
              </a:rPr>
              <a:t>Estudiar para crecer</a:t>
            </a:r>
            <a:endParaRPr lang="es-MX" sz="2800" dirty="0">
              <a:solidFill>
                <a:schemeClr val="accent1">
                  <a:lumMod val="75000"/>
                </a:schemeClr>
              </a:solidFill>
              <a:latin typeface="AR CHRISTY" panose="02000000000000000000" pitchFamily="2" charset="0"/>
            </a:endParaRPr>
          </a:p>
        </p:txBody>
      </p:sp>
      <p:sp>
        <p:nvSpPr>
          <p:cNvPr id="25" name="Cara sonriente 24"/>
          <p:cNvSpPr/>
          <p:nvPr/>
        </p:nvSpPr>
        <p:spPr>
          <a:xfrm>
            <a:off x="4572000" y="4562856"/>
            <a:ext cx="484632" cy="457200"/>
          </a:xfrm>
          <a:prstGeom prst="smileyFac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Triángulo isósceles 25"/>
          <p:cNvSpPr/>
          <p:nvPr/>
        </p:nvSpPr>
        <p:spPr>
          <a:xfrm>
            <a:off x="4674870" y="5010912"/>
            <a:ext cx="315468" cy="713232"/>
          </a:xfrm>
          <a:prstGeom prst="triangle">
            <a:avLst/>
          </a:prstGeom>
          <a:solidFill>
            <a:srgbClr val="E84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Cara sonriente 26"/>
          <p:cNvSpPr/>
          <p:nvPr/>
        </p:nvSpPr>
        <p:spPr>
          <a:xfrm>
            <a:off x="5111496" y="5031615"/>
            <a:ext cx="365760" cy="345057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Triángulo isósceles 27"/>
          <p:cNvSpPr/>
          <p:nvPr/>
        </p:nvSpPr>
        <p:spPr>
          <a:xfrm>
            <a:off x="5111496" y="5376672"/>
            <a:ext cx="369189" cy="347472"/>
          </a:xfrm>
          <a:prstGeom prst="triangle">
            <a:avLst/>
          </a:prstGeom>
          <a:solidFill>
            <a:srgbClr val="E84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Cara sonriente 28"/>
          <p:cNvSpPr/>
          <p:nvPr/>
        </p:nvSpPr>
        <p:spPr>
          <a:xfrm>
            <a:off x="6991731" y="4572000"/>
            <a:ext cx="484632" cy="45720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Cara sonriente 29"/>
          <p:cNvSpPr/>
          <p:nvPr/>
        </p:nvSpPr>
        <p:spPr>
          <a:xfrm>
            <a:off x="7531227" y="5040759"/>
            <a:ext cx="365760" cy="345057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Operación manual 30"/>
          <p:cNvSpPr/>
          <p:nvPr/>
        </p:nvSpPr>
        <p:spPr>
          <a:xfrm>
            <a:off x="7114032" y="5058644"/>
            <a:ext cx="249174" cy="674644"/>
          </a:xfrm>
          <a:prstGeom prst="flowChartManualOperation">
            <a:avLst/>
          </a:prstGeom>
          <a:solidFill>
            <a:srgbClr val="F838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Operación manual 31"/>
          <p:cNvSpPr/>
          <p:nvPr/>
        </p:nvSpPr>
        <p:spPr>
          <a:xfrm>
            <a:off x="7576946" y="5394960"/>
            <a:ext cx="280035" cy="336316"/>
          </a:xfrm>
          <a:prstGeom prst="flowChartManualOperation">
            <a:avLst/>
          </a:prstGeom>
          <a:solidFill>
            <a:srgbClr val="F838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Rectángulo 32"/>
          <p:cNvSpPr/>
          <p:nvPr/>
        </p:nvSpPr>
        <p:spPr>
          <a:xfrm>
            <a:off x="7187184" y="5058644"/>
            <a:ext cx="109728" cy="235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Rectángulo 33"/>
          <p:cNvSpPr/>
          <p:nvPr/>
        </p:nvSpPr>
        <p:spPr>
          <a:xfrm>
            <a:off x="7669531" y="5409682"/>
            <a:ext cx="109728" cy="177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7" name="Imagen 3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69" y="6271416"/>
            <a:ext cx="1860067" cy="57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5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" y="4103857"/>
            <a:ext cx="9079992" cy="18530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5" name="Cubo 4"/>
          <p:cNvSpPr/>
          <p:nvPr/>
        </p:nvSpPr>
        <p:spPr>
          <a:xfrm>
            <a:off x="0" y="2759378"/>
            <a:ext cx="1560847" cy="2031760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6" name="Cubo 5"/>
          <p:cNvSpPr/>
          <p:nvPr/>
        </p:nvSpPr>
        <p:spPr>
          <a:xfrm>
            <a:off x="1259731" y="2759378"/>
            <a:ext cx="1560847" cy="2031760"/>
          </a:xfrm>
          <a:prstGeom prst="cub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7" name="Cubo 6"/>
          <p:cNvSpPr/>
          <p:nvPr/>
        </p:nvSpPr>
        <p:spPr>
          <a:xfrm>
            <a:off x="2536488" y="2278393"/>
            <a:ext cx="1560847" cy="250162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8" name="Cubo 7"/>
          <p:cNvSpPr/>
          <p:nvPr/>
        </p:nvSpPr>
        <p:spPr>
          <a:xfrm>
            <a:off x="3847290" y="2759377"/>
            <a:ext cx="2641796" cy="2031759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9" name="Cubo 8"/>
          <p:cNvSpPr/>
          <p:nvPr/>
        </p:nvSpPr>
        <p:spPr>
          <a:xfrm>
            <a:off x="6089516" y="3613514"/>
            <a:ext cx="1769910" cy="1197361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0" name="Cubo 9"/>
          <p:cNvSpPr/>
          <p:nvPr/>
        </p:nvSpPr>
        <p:spPr>
          <a:xfrm>
            <a:off x="7643509" y="2052226"/>
            <a:ext cx="1381065" cy="2786972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1" name="Cubo 10"/>
          <p:cNvSpPr/>
          <p:nvPr/>
        </p:nvSpPr>
        <p:spPr>
          <a:xfrm>
            <a:off x="-189689" y="4839198"/>
            <a:ext cx="9400713" cy="299343"/>
          </a:xfrm>
          <a:prstGeom prst="cube">
            <a:avLst>
              <a:gd name="adj" fmla="val 604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2" name="Rectángulo 11"/>
          <p:cNvSpPr/>
          <p:nvPr/>
        </p:nvSpPr>
        <p:spPr>
          <a:xfrm>
            <a:off x="72959" y="3234136"/>
            <a:ext cx="1047692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3" name="Rectángulo 12"/>
          <p:cNvSpPr/>
          <p:nvPr/>
        </p:nvSpPr>
        <p:spPr>
          <a:xfrm>
            <a:off x="72959" y="3653373"/>
            <a:ext cx="1047692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4" name="Rectángulo 13"/>
          <p:cNvSpPr/>
          <p:nvPr/>
        </p:nvSpPr>
        <p:spPr>
          <a:xfrm>
            <a:off x="72959" y="4087736"/>
            <a:ext cx="1047692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5" name="Rectángulo 14"/>
          <p:cNvSpPr/>
          <p:nvPr/>
        </p:nvSpPr>
        <p:spPr>
          <a:xfrm>
            <a:off x="697960" y="4532774"/>
            <a:ext cx="437133" cy="2850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6" name="Rectángulo 15"/>
          <p:cNvSpPr/>
          <p:nvPr/>
        </p:nvSpPr>
        <p:spPr>
          <a:xfrm>
            <a:off x="1386192" y="3234136"/>
            <a:ext cx="270833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7" name="Rectángulo 16"/>
          <p:cNvSpPr/>
          <p:nvPr/>
        </p:nvSpPr>
        <p:spPr>
          <a:xfrm>
            <a:off x="1787458" y="3234136"/>
            <a:ext cx="582647" cy="2850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8" name="Rectángulo 17"/>
          <p:cNvSpPr/>
          <p:nvPr/>
        </p:nvSpPr>
        <p:spPr>
          <a:xfrm>
            <a:off x="1384671" y="3978836"/>
            <a:ext cx="270833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9" name="Rectángulo 18"/>
          <p:cNvSpPr/>
          <p:nvPr/>
        </p:nvSpPr>
        <p:spPr>
          <a:xfrm>
            <a:off x="1785937" y="3978836"/>
            <a:ext cx="582647" cy="2850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0" name="Rectángulo 19"/>
          <p:cNvSpPr/>
          <p:nvPr/>
        </p:nvSpPr>
        <p:spPr>
          <a:xfrm>
            <a:off x="2105127" y="3619739"/>
            <a:ext cx="270833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1" name="Rectángulo 20"/>
          <p:cNvSpPr/>
          <p:nvPr/>
        </p:nvSpPr>
        <p:spPr>
          <a:xfrm>
            <a:off x="1384671" y="3619739"/>
            <a:ext cx="582647" cy="2850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2" name="Rectángulo 21"/>
          <p:cNvSpPr/>
          <p:nvPr/>
        </p:nvSpPr>
        <p:spPr>
          <a:xfrm>
            <a:off x="2641438" y="2759377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3" name="Rectángulo 22"/>
          <p:cNvSpPr/>
          <p:nvPr/>
        </p:nvSpPr>
        <p:spPr>
          <a:xfrm>
            <a:off x="3223423" y="2759377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4" name="Rectángulo 23"/>
          <p:cNvSpPr/>
          <p:nvPr/>
        </p:nvSpPr>
        <p:spPr>
          <a:xfrm>
            <a:off x="2641438" y="3153882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5" name="Rectángulo 24"/>
          <p:cNvSpPr/>
          <p:nvPr/>
        </p:nvSpPr>
        <p:spPr>
          <a:xfrm>
            <a:off x="3223423" y="3153882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6" name="Rectángulo 25"/>
          <p:cNvSpPr/>
          <p:nvPr/>
        </p:nvSpPr>
        <p:spPr>
          <a:xfrm>
            <a:off x="2641438" y="3543938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7" name="Rectángulo 26"/>
          <p:cNvSpPr/>
          <p:nvPr/>
        </p:nvSpPr>
        <p:spPr>
          <a:xfrm>
            <a:off x="3223423" y="3543938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8" name="Rectángulo 27"/>
          <p:cNvSpPr/>
          <p:nvPr/>
        </p:nvSpPr>
        <p:spPr>
          <a:xfrm>
            <a:off x="2641438" y="3932570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9" name="Rectángulo 28"/>
          <p:cNvSpPr/>
          <p:nvPr/>
        </p:nvSpPr>
        <p:spPr>
          <a:xfrm>
            <a:off x="3223423" y="3932570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0" name="Rectángulo 29"/>
          <p:cNvSpPr/>
          <p:nvPr/>
        </p:nvSpPr>
        <p:spPr>
          <a:xfrm>
            <a:off x="3918195" y="3380050"/>
            <a:ext cx="2002359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1" name="Rectángulo 30"/>
          <p:cNvSpPr/>
          <p:nvPr/>
        </p:nvSpPr>
        <p:spPr>
          <a:xfrm>
            <a:off x="3976100" y="4532774"/>
            <a:ext cx="1221201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2" name="Rectángulo 31"/>
          <p:cNvSpPr/>
          <p:nvPr/>
        </p:nvSpPr>
        <p:spPr>
          <a:xfrm>
            <a:off x="6215517" y="3978836"/>
            <a:ext cx="824824" cy="5910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3" name="Rectángulo 32"/>
          <p:cNvSpPr/>
          <p:nvPr/>
        </p:nvSpPr>
        <p:spPr>
          <a:xfrm>
            <a:off x="7747245" y="2562928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4" name="Rectángulo 33"/>
          <p:cNvSpPr/>
          <p:nvPr/>
        </p:nvSpPr>
        <p:spPr>
          <a:xfrm>
            <a:off x="7747245" y="2735325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5" name="Rectángulo 34"/>
          <p:cNvSpPr/>
          <p:nvPr/>
        </p:nvSpPr>
        <p:spPr>
          <a:xfrm>
            <a:off x="8221889" y="3117549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6" name="Rectángulo 35"/>
          <p:cNvSpPr/>
          <p:nvPr/>
        </p:nvSpPr>
        <p:spPr>
          <a:xfrm>
            <a:off x="7747245" y="3491382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7" name="Rectángulo 36"/>
          <p:cNvSpPr/>
          <p:nvPr/>
        </p:nvSpPr>
        <p:spPr>
          <a:xfrm>
            <a:off x="8249104" y="3799288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8" name="Rectángulo 37"/>
          <p:cNvSpPr/>
          <p:nvPr/>
        </p:nvSpPr>
        <p:spPr>
          <a:xfrm>
            <a:off x="7762217" y="4231696"/>
            <a:ext cx="422137" cy="2850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9" name="Rectángulo 38"/>
          <p:cNvSpPr/>
          <p:nvPr/>
        </p:nvSpPr>
        <p:spPr>
          <a:xfrm>
            <a:off x="5410634" y="4427256"/>
            <a:ext cx="216112" cy="3952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40" name="Rectángulo 39"/>
          <p:cNvSpPr/>
          <p:nvPr/>
        </p:nvSpPr>
        <p:spPr>
          <a:xfrm>
            <a:off x="5647246" y="4427256"/>
            <a:ext cx="216112" cy="3952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41" name="Rectángulo 40"/>
          <p:cNvSpPr/>
          <p:nvPr/>
        </p:nvSpPr>
        <p:spPr>
          <a:xfrm>
            <a:off x="2800352" y="4418063"/>
            <a:ext cx="636241" cy="3952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42" name="Rectángulo 41"/>
          <p:cNvSpPr/>
          <p:nvPr/>
        </p:nvSpPr>
        <p:spPr>
          <a:xfrm>
            <a:off x="1536253" y="4427131"/>
            <a:ext cx="664717" cy="3952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43" name="Rectángulo 42"/>
          <p:cNvSpPr/>
          <p:nvPr/>
        </p:nvSpPr>
        <p:spPr>
          <a:xfrm>
            <a:off x="7247945" y="4434554"/>
            <a:ext cx="216112" cy="3952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44" name="Rectángulo 43"/>
          <p:cNvSpPr/>
          <p:nvPr/>
        </p:nvSpPr>
        <p:spPr>
          <a:xfrm>
            <a:off x="8222623" y="4355849"/>
            <a:ext cx="411443" cy="39529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45" name="Sol 44"/>
          <p:cNvSpPr/>
          <p:nvPr/>
        </p:nvSpPr>
        <p:spPr>
          <a:xfrm>
            <a:off x="360948" y="1073819"/>
            <a:ext cx="1148147" cy="1176739"/>
          </a:xfrm>
          <a:prstGeom prst="su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46" name="Nube 45"/>
          <p:cNvSpPr/>
          <p:nvPr/>
        </p:nvSpPr>
        <p:spPr>
          <a:xfrm>
            <a:off x="5410634" y="839867"/>
            <a:ext cx="2922951" cy="814755"/>
          </a:xfrm>
          <a:prstGeom prst="cloud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47" name="Nube 46"/>
          <p:cNvSpPr/>
          <p:nvPr/>
        </p:nvSpPr>
        <p:spPr>
          <a:xfrm>
            <a:off x="3566135" y="354022"/>
            <a:ext cx="2922951" cy="814755"/>
          </a:xfrm>
          <a:prstGeom prst="cloud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pSp>
        <p:nvGrpSpPr>
          <p:cNvPr id="48" name="Grupo 47"/>
          <p:cNvGrpSpPr/>
          <p:nvPr/>
        </p:nvGrpSpPr>
        <p:grpSpPr>
          <a:xfrm>
            <a:off x="4134257" y="3911569"/>
            <a:ext cx="790111" cy="1055864"/>
            <a:chOff x="5512342" y="4072425"/>
            <a:chExt cx="1078401" cy="1441120"/>
          </a:xfrm>
        </p:grpSpPr>
        <p:sp>
          <p:nvSpPr>
            <p:cNvPr id="49" name="Rectángulo 48"/>
            <p:cNvSpPr/>
            <p:nvPr/>
          </p:nvSpPr>
          <p:spPr>
            <a:xfrm>
              <a:off x="6015117" y="4678811"/>
              <a:ext cx="100283" cy="83473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50" name="Nube 49"/>
            <p:cNvSpPr/>
            <p:nvPr/>
          </p:nvSpPr>
          <p:spPr>
            <a:xfrm>
              <a:off x="5512342" y="4072425"/>
              <a:ext cx="1078401" cy="896372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-109910" y="3911569"/>
            <a:ext cx="790111" cy="1055864"/>
            <a:chOff x="5512342" y="4072425"/>
            <a:chExt cx="1078401" cy="1441120"/>
          </a:xfrm>
        </p:grpSpPr>
        <p:sp>
          <p:nvSpPr>
            <p:cNvPr id="52" name="Rectángulo 51"/>
            <p:cNvSpPr/>
            <p:nvPr/>
          </p:nvSpPr>
          <p:spPr>
            <a:xfrm>
              <a:off x="6015117" y="4678811"/>
              <a:ext cx="100283" cy="83473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53" name="Nube 52"/>
            <p:cNvSpPr/>
            <p:nvPr/>
          </p:nvSpPr>
          <p:spPr>
            <a:xfrm>
              <a:off x="5512342" y="4072425"/>
              <a:ext cx="1078401" cy="896372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7211199" y="3875626"/>
            <a:ext cx="790111" cy="1055864"/>
            <a:chOff x="5512342" y="4072425"/>
            <a:chExt cx="1078401" cy="1441120"/>
          </a:xfrm>
        </p:grpSpPr>
        <p:sp>
          <p:nvSpPr>
            <p:cNvPr id="55" name="Rectángulo 54"/>
            <p:cNvSpPr/>
            <p:nvPr/>
          </p:nvSpPr>
          <p:spPr>
            <a:xfrm>
              <a:off x="6015117" y="4678811"/>
              <a:ext cx="100283" cy="83473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56" name="Nube 55"/>
            <p:cNvSpPr/>
            <p:nvPr/>
          </p:nvSpPr>
          <p:spPr>
            <a:xfrm>
              <a:off x="5512342" y="4072425"/>
              <a:ext cx="1078401" cy="896372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</p:grpSp>
    </p:spTree>
    <p:extLst>
      <p:ext uri="{BB962C8B-B14F-4D97-AF65-F5344CB8AC3E}">
        <p14:creationId xmlns:p14="http://schemas.microsoft.com/office/powerpoint/2010/main" val="417868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24</Words>
  <Application>Microsoft Office PowerPoint</Application>
  <PresentationFormat>Presentación en pantalla (4:3)</PresentationFormat>
  <Paragraphs>7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Aharoni</vt:lpstr>
      <vt:lpstr>AR CHRISTY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rortega</dc:creator>
  <cp:lastModifiedBy>rortega</cp:lastModifiedBy>
  <cp:revision>5</cp:revision>
  <dcterms:created xsi:type="dcterms:W3CDTF">2014-05-09T00:14:51Z</dcterms:created>
  <dcterms:modified xsi:type="dcterms:W3CDTF">2014-05-14T21:13:21Z</dcterms:modified>
</cp:coreProperties>
</file>