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50403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442"/>
      </p:cViewPr>
      <p:guideLst>
        <p:guide orient="horz" pos="15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4885"/>
            <a:ext cx="9144000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47331"/>
            <a:ext cx="9144000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52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325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68350"/>
            <a:ext cx="2628900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68350"/>
            <a:ext cx="7734300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355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84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56579"/>
            <a:ext cx="10515600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73044"/>
            <a:ext cx="10515600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226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1750"/>
            <a:ext cx="5181600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1750"/>
            <a:ext cx="5181600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597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8350"/>
            <a:ext cx="10515600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35577"/>
            <a:ext cx="5157787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1114"/>
            <a:ext cx="5157787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35577"/>
            <a:ext cx="5183188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41114"/>
            <a:ext cx="5183188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903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135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51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36021"/>
            <a:ext cx="3932237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25712"/>
            <a:ext cx="6172200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512094"/>
            <a:ext cx="3932237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98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36021"/>
            <a:ext cx="3932237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725712"/>
            <a:ext cx="6172200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512094"/>
            <a:ext cx="3932237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761F-C3CC-4EFE-901D-9ABC2EE27B24}" type="datetimeFigureOut">
              <a:rPr lang="es-MX" smtClean="0"/>
              <a:t>26/03/2014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4EE84-D410-4E40-AC96-43CC5D5C61E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121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8350"/>
            <a:ext cx="10515600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41750"/>
            <a:ext cx="10515600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4671624"/>
            <a:ext cx="27432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4671624"/>
            <a:ext cx="41148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4671624"/>
            <a:ext cx="2743200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094" cy="50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2570" r="33859" b="31536"/>
          <a:stretch/>
        </p:blipFill>
        <p:spPr>
          <a:xfrm>
            <a:off x="354875" y="234460"/>
            <a:ext cx="4529740" cy="372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458772" y="623839"/>
            <a:ext cx="4480278" cy="16348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Maya</a:t>
            </a:r>
            <a:r>
              <a:rPr lang="es-MX" sz="1400" dirty="0" smtClean="0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guacamaya descubrió que las personas responsables utilizaban el Internet y el correo electrónico, para intercambiar información importante o compartir nuevas cosas para aprender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16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16" y="2258646"/>
            <a:ext cx="1795418" cy="2488215"/>
          </a:xfrm>
          <a:prstGeom prst="rect">
            <a:avLst/>
          </a:prstGeom>
        </p:spPr>
      </p:pic>
      <p:pic>
        <p:nvPicPr>
          <p:cNvPr id="2" name="SMART-A-010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1497" y="4137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4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3328" y="2692318"/>
            <a:ext cx="5104165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pensó que era injusto y desagradable que esto sucediera, por lo que se encargó de hacer unos carteles y pegarlos por toda su calle donde invitaba a todos a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USAR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RESPONSABLEMENTE LAS TIC.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81910" y="743771"/>
            <a:ext cx="4480278" cy="121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un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día,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dio cuenta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había personas que aprendían a utilizar las TIC para molestar a otras, dejándoles mensajes ofensivos en sus cuentas de correo.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12" y="1953846"/>
            <a:ext cx="2353074" cy="22750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06" y="104257"/>
            <a:ext cx="2087357" cy="2892805"/>
          </a:xfrm>
          <a:prstGeom prst="rect">
            <a:avLst/>
          </a:prstGeom>
        </p:spPr>
      </p:pic>
      <p:pic>
        <p:nvPicPr>
          <p:cNvPr id="2" name="SMART-A-0101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88986" y="4119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3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16247" y="1656861"/>
            <a:ext cx="4480278" cy="17763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Investigó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también,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les </a:t>
            </a:r>
            <a:r>
              <a:rPr lang="es-MX" sz="16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pasaba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las personas que robaban información u ofendían a los demás, y encontró que ya existen leyes para castigar a estas personas, y que era importante conocerlas, antes de ofrecer cualquier información a desconocidos.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2"/>
          <a:stretch/>
        </p:blipFill>
        <p:spPr>
          <a:xfrm>
            <a:off x="989259" y="171930"/>
            <a:ext cx="4406512" cy="4149968"/>
          </a:xfrm>
          <a:prstGeom prst="rect">
            <a:avLst/>
          </a:prstGeom>
        </p:spPr>
      </p:pic>
      <p:pic>
        <p:nvPicPr>
          <p:cNvPr id="2" name="SMART-A-0101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98190" y="4094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72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54753" y="1066711"/>
            <a:ext cx="4480278" cy="2145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es-MX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Maya </a:t>
            </a: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muy inteligente para leer y hablar, toda la información que investiga a través de las TIC, las comunica a otras personas, y en la escuela, todos sus compañeros tienen cuidado de evitar pasar mucho tiempo jugando en el internet y de utilizar las TIC, de forma irresponsable.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61" y="550751"/>
            <a:ext cx="5669031" cy="3515752"/>
          </a:xfrm>
          <a:prstGeom prst="rect">
            <a:avLst/>
          </a:prstGeom>
        </p:spPr>
      </p:pic>
      <p:pic>
        <p:nvPicPr>
          <p:cNvPr id="2" name="SMART-A-0101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282" y="4066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6" y="656491"/>
            <a:ext cx="4724743" cy="27921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75507" y="1197836"/>
            <a:ext cx="383735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16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Maya sabe que tú sabrás utilizar de forma responsable, todas las TIC.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87" y="2155085"/>
            <a:ext cx="1885950" cy="18859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221046" y="2052589"/>
            <a:ext cx="14184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35"/>
              </a:spcAft>
            </a:pPr>
            <a:r>
              <a:rPr lang="es-MX" sz="40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endParaRPr lang="es-MX" sz="4000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MART-A-0101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1815" y="4110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3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210</Words>
  <Application>Microsoft Office PowerPoint</Application>
  <PresentationFormat>Personalizado</PresentationFormat>
  <Paragraphs>7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Book Antiqua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rortega</dc:creator>
  <cp:lastModifiedBy>rortega</cp:lastModifiedBy>
  <cp:revision>12</cp:revision>
  <dcterms:created xsi:type="dcterms:W3CDTF">2014-03-26T16:44:28Z</dcterms:created>
  <dcterms:modified xsi:type="dcterms:W3CDTF">2014-03-26T18:33:42Z</dcterms:modified>
</cp:coreProperties>
</file>