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63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74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39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607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268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269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15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02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97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25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7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279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281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75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3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2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61AF8-F8E8-43BA-BC20-AF9F5F01D011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25F040-B0FD-46C1-A234-73AFF9A9BA0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75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132856"/>
            <a:ext cx="6600451" cy="2262781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Cuidando el entorno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65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4289">
        <p15:prstTrans prst="origami"/>
      </p:transition>
    </mc:Choice>
    <mc:Fallback xmlns="">
      <p:transition spd="slow" advTm="4289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5"/>
        <p14:stopEvt time="4105" objId="5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95168" y="275902"/>
            <a:ext cx="6589200" cy="704826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El reciclaje de basura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27584" y="2276872"/>
            <a:ext cx="5112568" cy="1800200"/>
          </a:xfrm>
        </p:spPr>
        <p:txBody>
          <a:bodyPr>
            <a:noAutofit/>
          </a:bodyPr>
          <a:lstStyle/>
          <a:p>
            <a:pPr lvl="1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Separa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los componentes de la basura en orgánicos e inorgánicos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36439"/>
            <a:ext cx="3002323" cy="2385121"/>
          </a:xfrm>
        </p:spPr>
      </p:pic>
    </p:spTree>
    <p:extLst>
      <p:ext uri="{BB962C8B-B14F-4D97-AF65-F5344CB8AC3E}">
        <p14:creationId xmlns:p14="http://schemas.microsoft.com/office/powerpoint/2010/main" val="1154254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34286">
        <p15:prstTrans prst="origami"/>
      </p:transition>
    </mc:Choice>
    <mc:Fallback xmlns="">
      <p:transition spd="slow" advTm="34286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7"/>
        <p14:stopEvt time="34083" objId="7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168" y="275902"/>
            <a:ext cx="6589200" cy="704826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Planta un árbol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15616" y="2280722"/>
            <a:ext cx="5040560" cy="2804462"/>
          </a:xfrm>
        </p:spPr>
        <p:txBody>
          <a:bodyPr>
            <a:normAutofit/>
          </a:bodyPr>
          <a:lstStyle/>
          <a:p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Planta o siembra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un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árbol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en el jardín de tu casa, recuerda que ellos proporcionan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oxígeno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584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35938">
        <p15:prstTrans prst="origami"/>
      </p:transition>
    </mc:Choice>
    <mc:Fallback xmlns="">
      <p:transition spd="slow" advTm="35938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6"/>
        <p14:stopEvt time="34614" objId="6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168" y="275902"/>
            <a:ext cx="6589200" cy="704826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Apaga un foco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31640" y="1988840"/>
            <a:ext cx="4896544" cy="46805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inta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el interior de la casa con colores claros y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abre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las ventas para gozar de la luz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natural,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así no tendrán que usar tanto los focos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Si no se está utilizando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el foco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de alguna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habitación,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apágalo.</a:t>
            </a:r>
            <a:endParaRPr lang="es-MX" sz="3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Desconecta los aparatos eléctricos que no se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estén </a:t>
            </a:r>
            <a:r>
              <a:rPr lang="es-MX" sz="3800" dirty="0">
                <a:solidFill>
                  <a:schemeClr val="bg2">
                    <a:lumMod val="25000"/>
                  </a:schemeClr>
                </a:solidFill>
              </a:rPr>
              <a:t>usando.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418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23872">
        <p15:prstTrans prst="origami"/>
      </p:transition>
    </mc:Choice>
    <mc:Fallback xmlns="">
      <p:transition spd="slow" advTm="23872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6"/>
        <p14:stopEvt time="22565" objId="6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168" y="275902"/>
            <a:ext cx="6589200" cy="776834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Cuida el agua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283968" y="1484784"/>
            <a:ext cx="468052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o 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dejes que papá lave el coche con la manguera y dile a mamá que riegue el jardín por las tardes o noches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Al lavarse las manos o los dientes, pídeles que cierren la llave mientras se lavan.</a:t>
            </a:r>
          </a:p>
          <a:p>
            <a:pPr>
              <a:lnSpc>
                <a:spcPct val="120000"/>
              </a:lnSpc>
            </a:pP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Proponles recopilar el agua fría que sale de la regadera al 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bañarse. 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sa </a:t>
            </a:r>
            <a:r>
              <a:rPr lang="es-MX" sz="2200" dirty="0">
                <a:solidFill>
                  <a:schemeClr val="bg2">
                    <a:lumMod val="25000"/>
                  </a:schemeClr>
                </a:solidFill>
              </a:rPr>
              <a:t>agua se puede utilizar para el baño o para regar las plantas.</a:t>
            </a:r>
          </a:p>
          <a:p>
            <a:pPr>
              <a:lnSpc>
                <a:spcPct val="120000"/>
              </a:lnSpc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904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37870">
        <p15:prstTrans prst="origami"/>
      </p:transition>
    </mc:Choice>
    <mc:Fallback xmlns="">
      <p:transition spd="slow" advTm="37870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6"/>
        <p14:stopEvt time="36548" objId="6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168" y="275902"/>
            <a:ext cx="6589200" cy="776834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No generes más basura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31640" y="1624547"/>
            <a:ext cx="5688632" cy="3316621"/>
          </a:xfrm>
        </p:spPr>
        <p:txBody>
          <a:bodyPr>
            <a:noAutofit/>
          </a:bodyPr>
          <a:lstStyle/>
          <a:p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Cuando acompañes a tu familia al </a:t>
            </a: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supermercado, recomiéndales </a:t>
            </a:r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que compren sólo lo </a:t>
            </a: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necesario y </a:t>
            </a:r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eviten comprar artículos que contaminan el </a:t>
            </a: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ambiente. </a:t>
            </a:r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Pídeles </a:t>
            </a: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que </a:t>
            </a:r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lleven una bolsa o carrito del mercado, así evitan </a:t>
            </a: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usar tantas bolsas</a:t>
            </a:r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, lo que genera más basura.</a:t>
            </a:r>
          </a:p>
        </p:txBody>
      </p:sp>
    </p:spTree>
    <p:extLst>
      <p:ext uri="{BB962C8B-B14F-4D97-AF65-F5344CB8AC3E}">
        <p14:creationId xmlns:p14="http://schemas.microsoft.com/office/powerpoint/2010/main" val="2452474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36437">
        <p15:prstTrans prst="origami"/>
      </p:transition>
    </mc:Choice>
    <mc:Fallback xmlns="">
      <p:transition spd="slow" advTm="36437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6"/>
        <p14:stopEvt time="35065" objId="6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5902"/>
            <a:ext cx="6803262" cy="776834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Recomendaciones generales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691680" y="1844824"/>
            <a:ext cx="7056783" cy="41882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Si papá o mamá fuman, diles que tanto a ellos como a </a:t>
            </a:r>
            <a:r>
              <a:rPr lang="es-MX" sz="2000" dirty="0" smtClean="0">
                <a:solidFill>
                  <a:schemeClr val="bg2">
                    <a:lumMod val="25000"/>
                  </a:schemeClr>
                </a:solidFill>
              </a:rPr>
              <a:t>ti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que estas cerca, les hace daño el humo del cigarro, </a:t>
            </a:r>
            <a:r>
              <a:rPr lang="es-MX" sz="2000" dirty="0" smtClean="0">
                <a:solidFill>
                  <a:schemeClr val="bg2">
                    <a:lumMod val="25000"/>
                  </a:schemeClr>
                </a:solidFill>
              </a:rPr>
              <a:t>insísteles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para que lo dejen.</a:t>
            </a:r>
          </a:p>
          <a:p>
            <a:pPr>
              <a:lnSpc>
                <a:spcPct val="11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Si tu hermana o hermano escuchan música a todo volumen, </a:t>
            </a:r>
            <a:r>
              <a:rPr lang="es-MX" sz="2000" dirty="0" smtClean="0">
                <a:solidFill>
                  <a:schemeClr val="bg2">
                    <a:lumMod val="25000"/>
                  </a:schemeClr>
                </a:solidFill>
              </a:rPr>
              <a:t>pídeles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por favor que le bajen, recuerda que también el ruido contamina.</a:t>
            </a:r>
          </a:p>
          <a:p>
            <a:pPr>
              <a:lnSpc>
                <a:spcPct val="11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No olvides el amor y respeto entre tu familia; seguir las normas y poner en práctica los valores que tus padres te han enseñado es muy importante para el ambiente, porque vives tranquilo y en armonía con los demás.</a:t>
            </a:r>
          </a:p>
          <a:p>
            <a:pPr>
              <a:lnSpc>
                <a:spcPct val="110000"/>
              </a:lnSpc>
            </a:pPr>
            <a:r>
              <a:rPr lang="es-MX" sz="2000" dirty="0" smtClean="0">
                <a:solidFill>
                  <a:schemeClr val="bg2">
                    <a:lumMod val="25000"/>
                  </a:schemeClr>
                </a:solidFill>
              </a:rPr>
              <a:t>¡Ah!, y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no olvides que también las mascotas que tienes en casa, merecen cuidados y respeto.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-12183" y="6525344"/>
            <a:ext cx="7536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1">
                    <a:lumMod val="75000"/>
                  </a:schemeClr>
                </a:solidFill>
              </a:rPr>
              <a:t>Fuente: http://www.peques.com.mx/cuida_el_medio_ambiente_desde_tu_casa.htm</a:t>
            </a:r>
          </a:p>
        </p:txBody>
      </p:sp>
    </p:spTree>
    <p:extLst>
      <p:ext uri="{BB962C8B-B14F-4D97-AF65-F5344CB8AC3E}">
        <p14:creationId xmlns:p14="http://schemas.microsoft.com/office/powerpoint/2010/main" val="1581595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26987">
        <p15:prstTrans prst="origami"/>
      </p:transition>
    </mc:Choice>
    <mc:Fallback xmlns="">
      <p:transition spd="slow" advTm="26987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7"/>
        <p14:stopEvt time="14066" objId="7"/>
      </p14:showEvtLst>
    </p:ext>
  </p:extLs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340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Cuidando el entorno</vt:lpstr>
      <vt:lpstr>El reciclaje de basura</vt:lpstr>
      <vt:lpstr>Planta un árbol</vt:lpstr>
      <vt:lpstr>Apaga un foco</vt:lpstr>
      <vt:lpstr>Cuida el agua</vt:lpstr>
      <vt:lpstr>No generes más basura</vt:lpstr>
      <vt:lpstr>Recomendaciones generales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BamBam Lap</dc:creator>
  <cp:lastModifiedBy>Male</cp:lastModifiedBy>
  <cp:revision>20</cp:revision>
  <dcterms:created xsi:type="dcterms:W3CDTF">2013-05-24T00:32:59Z</dcterms:created>
  <dcterms:modified xsi:type="dcterms:W3CDTF">2014-03-27T16:03:45Z</dcterms:modified>
</cp:coreProperties>
</file>