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1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56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2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72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0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7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08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2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68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38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3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DAE7-B46E-2B4E-B202-68B969C0F9EC}" type="datetimeFigureOut">
              <a:rPr lang="es-ES" smtClean="0"/>
              <a:t>06/05/14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1A62-2091-BF4D-ADA5-79F47CB88B2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58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fondo2 co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Imagen 5" descr="base presentacion c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b2_l1_p51_3 cop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" y="2303038"/>
            <a:ext cx="4233423" cy="42334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71789" y="2303038"/>
            <a:ext cx="4644208" cy="1470025"/>
          </a:xfrm>
        </p:spPr>
        <p:txBody>
          <a:bodyPr/>
          <a:lstStyle/>
          <a:p>
            <a:r>
              <a:rPr lang="es-ES" dirty="0" smtClean="0">
                <a:latin typeface="Apple Casual"/>
                <a:cs typeface="Apple Casual"/>
              </a:rPr>
              <a:t>Los animales </a:t>
            </a:r>
            <a:br>
              <a:rPr lang="es-ES" dirty="0" smtClean="0">
                <a:latin typeface="Apple Casual"/>
                <a:cs typeface="Apple Casual"/>
              </a:rPr>
            </a:br>
            <a:r>
              <a:rPr lang="es-ES" dirty="0" smtClean="0">
                <a:latin typeface="Apple Casual"/>
                <a:cs typeface="Apple Casual"/>
              </a:rPr>
              <a:t>y las plantas</a:t>
            </a:r>
            <a:endParaRPr lang="es-ES" dirty="0">
              <a:latin typeface="Apple Casual"/>
              <a:cs typeface="Apple Casual"/>
            </a:endParaRPr>
          </a:p>
        </p:txBody>
      </p:sp>
      <p:pic>
        <p:nvPicPr>
          <p:cNvPr id="7" name="Imagen 6" descr="logo_smarti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5" y="403809"/>
            <a:ext cx="4165628" cy="1712782"/>
          </a:xfrm>
          <a:prstGeom prst="rect">
            <a:avLst/>
          </a:prstGeom>
        </p:spPr>
      </p:pic>
      <p:pic>
        <p:nvPicPr>
          <p:cNvPr id="8" name="Imagen 7" descr="LOGO-ALFAOMEGA roj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04" y="5462256"/>
            <a:ext cx="2660993" cy="61571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16384" y="6185452"/>
            <a:ext cx="5429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/>
              <a:t>Todas las imágenes en esta presentación se incluyen con fines meramente didácticos, sin intenciones de lucro.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228720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fondo2 co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Imagen 5" descr="base presentacion c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1073" y="205466"/>
            <a:ext cx="4897325" cy="181513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latin typeface="Apple Casual"/>
                <a:cs typeface="Apple Casual"/>
              </a:rPr>
              <a:t>Los animales </a:t>
            </a:r>
            <a:br>
              <a:rPr lang="es-ES" sz="2800" dirty="0" smtClean="0">
                <a:latin typeface="Apple Casual"/>
                <a:cs typeface="Apple Casual"/>
              </a:rPr>
            </a:br>
            <a:r>
              <a:rPr lang="es-ES" sz="2800" dirty="0" smtClean="0">
                <a:latin typeface="Apple Casual"/>
                <a:cs typeface="Apple Casual"/>
              </a:rPr>
              <a:t>y las plantas</a:t>
            </a:r>
            <a:r>
              <a:rPr lang="es-ES" sz="2800" dirty="0">
                <a:latin typeface="Apple Casual"/>
                <a:cs typeface="Apple Casual"/>
              </a:rPr>
              <a:t> </a:t>
            </a:r>
            <a:r>
              <a:rPr lang="es-ES" sz="2800" dirty="0" smtClean="0">
                <a:latin typeface="Apple Casual"/>
                <a:cs typeface="Apple Casual"/>
              </a:rPr>
              <a:t>que veo </a:t>
            </a:r>
            <a:endParaRPr lang="es-ES" sz="2800" dirty="0">
              <a:latin typeface="Apple Casual"/>
              <a:cs typeface="Apple Casu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1" y="2020596"/>
            <a:ext cx="4313971" cy="269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522720" y="1693452"/>
            <a:ext cx="2963411" cy="378565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Describe la imagen, tomando</a:t>
            </a:r>
          </a:p>
          <a:p>
            <a:r>
              <a:rPr lang="es-MX" sz="1600" dirty="0" smtClean="0"/>
              <a:t>en cuenta el frío, el calor, la abundancia o la escasez de agua, así como las características</a:t>
            </a:r>
          </a:p>
          <a:p>
            <a:r>
              <a:rPr lang="es-MX" sz="1600" dirty="0" smtClean="0"/>
              <a:t>de los lugares donde viven plantas y animales silvestres.</a:t>
            </a: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5671" y="5157331"/>
            <a:ext cx="4313971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0000"/>
                </a:solidFill>
              </a:rPr>
              <a:t>Escribe aquí el nombre del animal o planta que observas en la imagen.</a:t>
            </a:r>
          </a:p>
          <a:p>
            <a:endParaRPr lang="es-MX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8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fondo2 co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Imagen 5" descr="base presentacion c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1073" y="205466"/>
            <a:ext cx="4897325" cy="181513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latin typeface="Apple Casual"/>
                <a:cs typeface="Apple Casual"/>
              </a:rPr>
              <a:t>Los animales </a:t>
            </a:r>
            <a:br>
              <a:rPr lang="es-ES" sz="2800" dirty="0" smtClean="0">
                <a:latin typeface="Apple Casual"/>
                <a:cs typeface="Apple Casual"/>
              </a:rPr>
            </a:br>
            <a:r>
              <a:rPr lang="es-ES" sz="2800" dirty="0" smtClean="0">
                <a:latin typeface="Apple Casual"/>
                <a:cs typeface="Apple Casual"/>
              </a:rPr>
              <a:t>y las plantas</a:t>
            </a:r>
            <a:r>
              <a:rPr lang="es-ES" sz="2800" dirty="0">
                <a:latin typeface="Apple Casual"/>
                <a:cs typeface="Apple Casual"/>
              </a:rPr>
              <a:t> </a:t>
            </a:r>
            <a:r>
              <a:rPr lang="es-ES" sz="2800" dirty="0" smtClean="0">
                <a:latin typeface="Apple Casual"/>
                <a:cs typeface="Apple Casual"/>
              </a:rPr>
              <a:t>que veo </a:t>
            </a:r>
            <a:endParaRPr lang="es-ES" sz="2800" dirty="0">
              <a:latin typeface="Apple Casual"/>
              <a:cs typeface="Apple Casu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22720" y="1693452"/>
            <a:ext cx="2963411" cy="378565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Describe la imagen</a:t>
            </a: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5671" y="5157331"/>
            <a:ext cx="4313971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0000"/>
                </a:solidFill>
              </a:rPr>
              <a:t>Escribe aquí el nombre</a:t>
            </a:r>
          </a:p>
          <a:p>
            <a:endParaRPr lang="es-MX" sz="1600" dirty="0">
              <a:solidFill>
                <a:srgbClr val="000000"/>
              </a:solidFill>
            </a:endParaRPr>
          </a:p>
          <a:p>
            <a:endParaRPr lang="es-MX" sz="1600" dirty="0">
              <a:solidFill>
                <a:srgbClr val="0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1" y="1947582"/>
            <a:ext cx="4218317" cy="281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43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fondo2 co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Imagen 5" descr="base presentacion c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1073" y="205466"/>
            <a:ext cx="4897325" cy="181513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latin typeface="Apple Casual"/>
                <a:cs typeface="Apple Casual"/>
              </a:rPr>
              <a:t>Los animales </a:t>
            </a:r>
            <a:br>
              <a:rPr lang="es-ES" sz="2800" dirty="0" smtClean="0">
                <a:latin typeface="Apple Casual"/>
                <a:cs typeface="Apple Casual"/>
              </a:rPr>
            </a:br>
            <a:r>
              <a:rPr lang="es-ES" sz="2800" dirty="0" smtClean="0">
                <a:latin typeface="Apple Casual"/>
                <a:cs typeface="Apple Casual"/>
              </a:rPr>
              <a:t>y las plantas</a:t>
            </a:r>
            <a:r>
              <a:rPr lang="es-ES" sz="2800" dirty="0">
                <a:latin typeface="Apple Casual"/>
                <a:cs typeface="Apple Casual"/>
              </a:rPr>
              <a:t> </a:t>
            </a:r>
            <a:r>
              <a:rPr lang="es-ES" sz="2800" dirty="0" smtClean="0">
                <a:latin typeface="Apple Casual"/>
                <a:cs typeface="Apple Casual"/>
              </a:rPr>
              <a:t>que veo </a:t>
            </a:r>
            <a:endParaRPr lang="es-ES" sz="2800" dirty="0">
              <a:latin typeface="Apple Casual"/>
              <a:cs typeface="Apple Casu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22720" y="1693452"/>
            <a:ext cx="2963411" cy="3539431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Describe la imagen</a:t>
            </a: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5671" y="5157331"/>
            <a:ext cx="4313971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0000"/>
                </a:solidFill>
              </a:rPr>
              <a:t>Escribe aquí el nombre</a:t>
            </a:r>
          </a:p>
          <a:p>
            <a:endParaRPr lang="es-MX" sz="1600" dirty="0">
              <a:solidFill>
                <a:srgbClr val="000000"/>
              </a:solidFill>
            </a:endParaRPr>
          </a:p>
          <a:p>
            <a:endParaRPr lang="es-MX" sz="1600" dirty="0">
              <a:solidFill>
                <a:srgbClr val="0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73" y="2020596"/>
            <a:ext cx="42862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76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fondo2 co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Imagen 5" descr="base presentacion co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1073" y="205466"/>
            <a:ext cx="4897325" cy="181513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latin typeface="Apple Casual"/>
                <a:cs typeface="Apple Casual"/>
              </a:rPr>
              <a:t>Los animales </a:t>
            </a:r>
            <a:br>
              <a:rPr lang="es-ES" sz="2800" dirty="0" smtClean="0">
                <a:latin typeface="Apple Casual"/>
                <a:cs typeface="Apple Casual"/>
              </a:rPr>
            </a:br>
            <a:r>
              <a:rPr lang="es-ES" sz="2800" dirty="0" smtClean="0">
                <a:latin typeface="Apple Casual"/>
                <a:cs typeface="Apple Casual"/>
              </a:rPr>
              <a:t>y las plantas</a:t>
            </a:r>
            <a:r>
              <a:rPr lang="es-ES" sz="2800" dirty="0">
                <a:latin typeface="Apple Casual"/>
                <a:cs typeface="Apple Casual"/>
              </a:rPr>
              <a:t> </a:t>
            </a:r>
            <a:r>
              <a:rPr lang="es-ES" sz="2800" dirty="0" smtClean="0">
                <a:latin typeface="Apple Casual"/>
                <a:cs typeface="Apple Casual"/>
              </a:rPr>
              <a:t>que veo </a:t>
            </a:r>
            <a:endParaRPr lang="es-ES" sz="2800" dirty="0">
              <a:latin typeface="Apple Casual"/>
              <a:cs typeface="Apple Casu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22720" y="1693452"/>
            <a:ext cx="2963411" cy="378565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Describe la imagen</a:t>
            </a: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5671" y="5157331"/>
            <a:ext cx="4313971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000000"/>
                </a:solidFill>
              </a:rPr>
              <a:t>Escribe aquí el nombre</a:t>
            </a:r>
          </a:p>
          <a:p>
            <a:endParaRPr lang="es-MX" sz="1600" dirty="0">
              <a:solidFill>
                <a:srgbClr val="000000"/>
              </a:solidFill>
            </a:endParaRPr>
          </a:p>
          <a:p>
            <a:endParaRPr lang="es-MX" sz="1600" dirty="0">
              <a:solidFill>
                <a:srgbClr val="0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71" y="2020596"/>
            <a:ext cx="421957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978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98</Words>
  <Application>Microsoft Macintosh PowerPoint</Application>
  <PresentationFormat>Presentación en pantalla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Los animales  y las plantas</vt:lpstr>
      <vt:lpstr>Los animales  y las plantas que veo </vt:lpstr>
      <vt:lpstr>Los animales  y las plantas que veo </vt:lpstr>
      <vt:lpstr>Los animales  y las plantas que veo </vt:lpstr>
      <vt:lpstr>Los animales  y las plantas que veo </vt:lpstr>
    </vt:vector>
  </TitlesOfParts>
  <Company>Alfaomega Grupo Editor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animales  y las plantas</dc:title>
  <dc:creator>Cecilia Guzmán Triana</dc:creator>
  <cp:lastModifiedBy>Cecilia Guzmán Triana</cp:lastModifiedBy>
  <cp:revision>3</cp:revision>
  <dcterms:created xsi:type="dcterms:W3CDTF">2014-05-06T14:32:21Z</dcterms:created>
  <dcterms:modified xsi:type="dcterms:W3CDTF">2014-05-06T14:58:53Z</dcterms:modified>
</cp:coreProperties>
</file>