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4C49EC-55C8-4AFD-B69A-798248844F9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27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95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60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27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481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92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1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5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4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43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23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0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27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5B9F-A40D-46C5-BB92-5043D79D1687}" type="datetimeFigureOut">
              <a:rPr lang="es-MX" smtClean="0"/>
              <a:t>27/03/2014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0091AF-1577-40E2-B8D4-7495F91437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6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Los cambios en la naturaleza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3899140" y="6366294"/>
            <a:ext cx="76775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dirty="0" smtClean="0"/>
              <a:t>Todas las imágenes en esta presentación se incluyen con fines meramente didácticos, sin intenciones de lucro.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0909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1"/>
    </mc:Choice>
    <mc:Fallback xmlns="">
      <p:transition spd="slow" advTm="30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7675" y="1819710"/>
            <a:ext cx="11576649" cy="4925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295" y="375172"/>
            <a:ext cx="8635041" cy="1280890"/>
          </a:xfrm>
        </p:spPr>
        <p:txBody>
          <a:bodyPr>
            <a:noAutofit/>
          </a:bodyPr>
          <a:lstStyle/>
          <a:p>
            <a:r>
              <a:rPr lang="es-MX" sz="2400" dirty="0" smtClean="0"/>
              <a:t>Observa las siguientes imágenes e identifica los cambios ocasionados por la naturaleza y los que son provocados por el ser humano.</a:t>
            </a:r>
            <a:endParaRPr lang="es-MX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2027133"/>
            <a:ext cx="3992732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la naturaleza</a:t>
            </a:r>
            <a:endParaRPr lang="es-MX" sz="1800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4" y="3020838"/>
            <a:ext cx="2523429" cy="252342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2027133"/>
            <a:ext cx="3999001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el ser humano</a:t>
            </a:r>
            <a:endParaRPr lang="es-MX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0394" y="2681338"/>
            <a:ext cx="2666431" cy="335406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52096" y="2605523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59229" y="2659694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3175525" y="2665484"/>
            <a:ext cx="2666431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3274505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804959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4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07675" y="1819710"/>
            <a:ext cx="11576649" cy="4925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4505" y="2688284"/>
            <a:ext cx="2666431" cy="335406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52096" y="2605523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59229" y="2659694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3175525" y="2665484"/>
            <a:ext cx="2666431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020838"/>
            <a:ext cx="2523429" cy="2523429"/>
          </a:xfr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39373" y="2027133"/>
            <a:ext cx="3992732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la naturaleza</a:t>
            </a:r>
            <a:endParaRPr lang="es-MX" sz="18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2027133"/>
            <a:ext cx="3999001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el ser humano</a:t>
            </a:r>
            <a:endParaRPr lang="es-MX" sz="1800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3274505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804959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794295" y="375172"/>
            <a:ext cx="863504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 smtClean="0"/>
              <a:t>Observa las siguientes imágenes e identifica los cambios ocasionados por la naturaleza y los que son provocados por el ser humano.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460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07675" y="1819710"/>
            <a:ext cx="11576649" cy="4925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4505" y="2688284"/>
            <a:ext cx="2666431" cy="335406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52096" y="2605523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59229" y="2659694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3175525" y="2665484"/>
            <a:ext cx="2666431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9" y="3103599"/>
            <a:ext cx="2523429" cy="2523429"/>
          </a:xfrm>
        </p:spPr>
      </p:pic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2939373" y="2027133"/>
            <a:ext cx="3992732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la naturaleza</a:t>
            </a:r>
            <a:endParaRPr lang="es-MX" sz="180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2027133"/>
            <a:ext cx="3999001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el ser humano</a:t>
            </a:r>
            <a:endParaRPr lang="es-MX" sz="1800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3274505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7804959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1794295" y="375172"/>
            <a:ext cx="863504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 smtClean="0"/>
              <a:t>Observa las siguientes imágenes e identifica los cambios ocasionados por la naturaleza y los que son provocados por el ser humano.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91403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07675" y="1819710"/>
            <a:ext cx="11576649" cy="4925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4505" y="2688284"/>
            <a:ext cx="2666431" cy="335406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52096" y="2605523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359229" y="2659694"/>
            <a:ext cx="2915276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3175525" y="2665484"/>
            <a:ext cx="2666431" cy="3354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4" y="3020838"/>
            <a:ext cx="2523429" cy="2523429"/>
          </a:xfr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39373" y="2027133"/>
            <a:ext cx="3992732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la naturaleza</a:t>
            </a:r>
            <a:endParaRPr lang="es-MX" sz="18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2027133"/>
            <a:ext cx="3999001" cy="576262"/>
          </a:xfrm>
        </p:spPr>
        <p:txBody>
          <a:bodyPr/>
          <a:lstStyle/>
          <a:p>
            <a:pPr algn="ctr"/>
            <a:r>
              <a:rPr lang="es-MX" sz="1800" dirty="0" smtClean="0"/>
              <a:t>Cambios provocados por el ser humano</a:t>
            </a:r>
            <a:endParaRPr lang="es-MX" sz="1800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3274505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7804959" y="2603395"/>
            <a:ext cx="3402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794295" y="375172"/>
            <a:ext cx="863504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 smtClean="0"/>
              <a:t>Observa las siguientes imágenes e identifica los cambios ocasionados por la naturaleza y los que son provocados por el ser humano.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35085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órbita terrestre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2" y="1264555"/>
            <a:ext cx="8675599" cy="5103294"/>
          </a:xfr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5"/>
    </mc:Choice>
    <mc:Fallback xmlns="">
      <p:transition spd="slow" advTm="56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55098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estaciones del año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45" y="1334530"/>
            <a:ext cx="7766839" cy="5328572"/>
          </a:xfr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5"/>
    </mc:Choice>
    <mc:Fallback xmlns="">
      <p:transition spd="slow" advTm="27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26073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Primavera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9" b="49801"/>
          <a:stretch/>
        </p:blipFill>
        <p:spPr>
          <a:xfrm>
            <a:off x="2405448" y="1351004"/>
            <a:ext cx="7858897" cy="5126186"/>
          </a:xfrm>
        </p:spPr>
      </p:pic>
    </p:spTree>
    <p:extLst>
      <p:ext uri="{BB962C8B-B14F-4D97-AF65-F5344CB8AC3E}">
        <p14:creationId xmlns:p14="http://schemas.microsoft.com/office/powerpoint/2010/main" val="135541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6"/>
    </mc:Choice>
    <mc:Fallback xmlns="">
      <p:transition spd="slow" advTm="399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Verano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b="49986"/>
          <a:stretch/>
        </p:blipFill>
        <p:spPr>
          <a:xfrm>
            <a:off x="2133600" y="1264555"/>
            <a:ext cx="8106032" cy="5174050"/>
          </a:xfrm>
        </p:spPr>
      </p:pic>
    </p:spTree>
    <p:extLst>
      <p:ext uri="{BB962C8B-B14F-4D97-AF65-F5344CB8AC3E}">
        <p14:creationId xmlns:p14="http://schemas.microsoft.com/office/powerpoint/2010/main" val="35621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"/>
    </mc:Choice>
    <mc:Fallback xmlns="">
      <p:transition spd="slow" advTm="29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Otoño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3" r="50269"/>
          <a:stretch/>
        </p:blipFill>
        <p:spPr>
          <a:xfrm>
            <a:off x="1894703" y="1264554"/>
            <a:ext cx="8196647" cy="5183033"/>
          </a:xfrm>
        </p:spPr>
      </p:pic>
    </p:spTree>
    <p:extLst>
      <p:ext uri="{BB962C8B-B14F-4D97-AF65-F5344CB8AC3E}">
        <p14:creationId xmlns:p14="http://schemas.microsoft.com/office/powerpoint/2010/main" val="15540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4"/>
    </mc:Choice>
    <mc:Fallback xmlns="">
      <p:transition spd="slow" advTm="40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Invierno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2" t="50568"/>
          <a:stretch/>
        </p:blipFill>
        <p:spPr>
          <a:xfrm>
            <a:off x="1828800" y="1264554"/>
            <a:ext cx="8336692" cy="5284237"/>
          </a:xfrm>
        </p:spPr>
      </p:pic>
    </p:spTree>
    <p:extLst>
      <p:ext uri="{BB962C8B-B14F-4D97-AF65-F5344CB8AC3E}">
        <p14:creationId xmlns:p14="http://schemas.microsoft.com/office/powerpoint/2010/main" val="28097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"/>
    </mc:Choice>
    <mc:Fallback xmlns="">
      <p:transition spd="slow" advTm="33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cuatro estaciones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67" y="1264554"/>
            <a:ext cx="8254313" cy="52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7"/>
    </mc:Choice>
    <mc:Fallback xmlns="">
      <p:transition spd="slow" advTm="23997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23590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910" y="552757"/>
            <a:ext cx="8911687" cy="857585"/>
          </a:xfrm>
        </p:spPr>
        <p:txBody>
          <a:bodyPr>
            <a:noAutofit/>
          </a:bodyPr>
          <a:lstStyle/>
          <a:p>
            <a:r>
              <a:rPr lang="es-MX" sz="2400" dirty="0" smtClean="0"/>
              <a:t>Modifica el ancho, alto y la rotación de las imágenes para que se vean como en la diapositiva anterior.</a:t>
            </a:r>
            <a:endParaRPr lang="es-MX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b="50106"/>
          <a:stretch/>
        </p:blipFill>
        <p:spPr>
          <a:xfrm rot="18702312">
            <a:off x="7718854" y="4353041"/>
            <a:ext cx="3600000" cy="22952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5" t="50920"/>
          <a:stretch/>
        </p:blipFill>
        <p:spPr>
          <a:xfrm rot="20808732">
            <a:off x="988542" y="2323906"/>
            <a:ext cx="3600000" cy="39871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5" r="52139"/>
          <a:stretch/>
        </p:blipFill>
        <p:spPr>
          <a:xfrm>
            <a:off x="4733091" y="2760512"/>
            <a:ext cx="3600000" cy="23234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1" b="49978"/>
          <a:stretch/>
        </p:blipFill>
        <p:spPr>
          <a:xfrm>
            <a:off x="9201664" y="1720215"/>
            <a:ext cx="2103064" cy="23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99"/>
    </mc:Choice>
    <mc:Fallback xmlns="">
      <p:transition spd="slow" advTm="2939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0"/>
        <p14:stopEvt time="23078" objId="10"/>
      </p14:showEvtLst>
    </p:ext>
  </p:extLs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190</Words>
  <Application>Microsoft Office PowerPoint</Application>
  <PresentationFormat>Widescreen</PresentationFormat>
  <Paragraphs>22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Espiral</vt:lpstr>
      <vt:lpstr>Los cambios en la naturaleza</vt:lpstr>
      <vt:lpstr>La órbita terrestre</vt:lpstr>
      <vt:lpstr>Las estaciones del año</vt:lpstr>
      <vt:lpstr>Primavera</vt:lpstr>
      <vt:lpstr>Verano</vt:lpstr>
      <vt:lpstr>Otoño</vt:lpstr>
      <vt:lpstr>Invierno</vt:lpstr>
      <vt:lpstr>Las cuatro estaciones</vt:lpstr>
      <vt:lpstr>Modifica el ancho, alto y la rotación de las imágenes para que se vean como en la diapositiva anterior.</vt:lpstr>
      <vt:lpstr>Observa las siguientes imágenes e identifica los cambios ocasionados por la naturaleza y los que son provocados por el ser humano.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cambios en la naturaleza</dc:title>
  <dc:creator>Juan Olivares</dc:creator>
  <cp:lastModifiedBy>paulina</cp:lastModifiedBy>
  <cp:revision>11</cp:revision>
  <dcterms:created xsi:type="dcterms:W3CDTF">2014-01-23T18:09:44Z</dcterms:created>
  <dcterms:modified xsi:type="dcterms:W3CDTF">2014-03-27T14:39:27Z</dcterms:modified>
</cp:coreProperties>
</file>