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1AF8-F8E8-43BA-BC20-AF9F5F01D011}" type="datetimeFigureOut">
              <a:rPr lang="es-MX" smtClean="0"/>
              <a:t>23/05/2013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F040-B0FD-46C1-A234-73AFF9A9BA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06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1AF8-F8E8-43BA-BC20-AF9F5F01D011}" type="datetimeFigureOut">
              <a:rPr lang="es-MX" smtClean="0"/>
              <a:t>23/05/2013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F040-B0FD-46C1-A234-73AFF9A9BA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638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1AF8-F8E8-43BA-BC20-AF9F5F01D011}" type="datetimeFigureOut">
              <a:rPr lang="es-MX" smtClean="0"/>
              <a:t>23/05/2013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F040-B0FD-46C1-A234-73AFF9A9BA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3602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1AF8-F8E8-43BA-BC20-AF9F5F01D011}" type="datetimeFigureOut">
              <a:rPr lang="es-MX" smtClean="0"/>
              <a:t>23/05/2013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F040-B0FD-46C1-A234-73AFF9A9BA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678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1AF8-F8E8-43BA-BC20-AF9F5F01D011}" type="datetimeFigureOut">
              <a:rPr lang="es-MX" smtClean="0"/>
              <a:t>23/05/2013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F040-B0FD-46C1-A234-73AFF9A9BA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4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1AF8-F8E8-43BA-BC20-AF9F5F01D011}" type="datetimeFigureOut">
              <a:rPr lang="es-MX" smtClean="0"/>
              <a:t>23/05/2013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F040-B0FD-46C1-A234-73AFF9A9BA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870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1AF8-F8E8-43BA-BC20-AF9F5F01D011}" type="datetimeFigureOut">
              <a:rPr lang="es-MX" smtClean="0"/>
              <a:t>23/05/2013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F040-B0FD-46C1-A234-73AFF9A9BA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2050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1AF8-F8E8-43BA-BC20-AF9F5F01D011}" type="datetimeFigureOut">
              <a:rPr lang="es-MX" smtClean="0"/>
              <a:t>23/05/2013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F040-B0FD-46C1-A234-73AFF9A9BA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080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1AF8-F8E8-43BA-BC20-AF9F5F01D011}" type="datetimeFigureOut">
              <a:rPr lang="es-MX" smtClean="0"/>
              <a:t>23/05/2013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F040-B0FD-46C1-A234-73AFF9A9BA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539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1AF8-F8E8-43BA-BC20-AF9F5F01D011}" type="datetimeFigureOut">
              <a:rPr lang="es-MX" smtClean="0"/>
              <a:t>23/05/2013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F040-B0FD-46C1-A234-73AFF9A9BA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736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1AF8-F8E8-43BA-BC20-AF9F5F01D011}" type="datetimeFigureOut">
              <a:rPr lang="es-MX" smtClean="0"/>
              <a:t>23/05/2013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F040-B0FD-46C1-A234-73AFF9A9BA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21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61AF8-F8E8-43BA-BC20-AF9F5F01D011}" type="datetimeFigureOut">
              <a:rPr lang="es-MX" smtClean="0"/>
              <a:t>23/05/2013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5F040-B0FD-46C1-A234-73AFF9A9BA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684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Características del</a:t>
            </a:r>
            <a:br>
              <a:rPr lang="es-MX" dirty="0" smtClean="0"/>
            </a:br>
            <a:r>
              <a:rPr lang="es-MX" dirty="0" smtClean="0"/>
              <a:t>lugar donde vivo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8965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 ciudad</a:t>
            </a:r>
            <a:endParaRPr lang="es-MX" dirty="0"/>
          </a:p>
        </p:txBody>
      </p:sp>
      <p:pic>
        <p:nvPicPr>
          <p:cNvPr id="1028" name="Picture 4" descr="C:\Users\BamBam Lap\AppData\Local\Microsoft\Windows\Temporary Internet Files\Content.IE5\B679MBJX\MC900212231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272807" cy="502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12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campo</a:t>
            </a:r>
            <a:endParaRPr lang="es-MX" dirty="0"/>
          </a:p>
        </p:txBody>
      </p:sp>
      <p:pic>
        <p:nvPicPr>
          <p:cNvPr id="2050" name="Picture 2" descr="C:\Users\BamBam Lap\AppData\Local\Microsoft\Windows\Temporary Internet Files\Content.IE5\NIWNVM0D\MP900448408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88" y="1600200"/>
            <a:ext cx="670542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495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bosque</a:t>
            </a:r>
            <a:endParaRPr lang="es-MX" dirty="0"/>
          </a:p>
        </p:txBody>
      </p:sp>
      <p:pic>
        <p:nvPicPr>
          <p:cNvPr id="3077" name="Picture 5" descr="C:\Users\BamBam Lap\AppData\Local\Microsoft\Windows\Temporary Internet Files\Content.IE5\BLMLEEQU\MP900401622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48965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956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 playa</a:t>
            </a:r>
            <a:endParaRPr lang="es-MX" dirty="0"/>
          </a:p>
        </p:txBody>
      </p:sp>
      <p:pic>
        <p:nvPicPr>
          <p:cNvPr id="4099" name="Picture 3" descr="C:\Users\BamBam Lap\AppData\Local\Microsoft\Windows\Temporary Internet Files\Content.IE5\NIWNVM0D\MP900448547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97" y="1600200"/>
            <a:ext cx="676100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268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Llanura</a:t>
            </a:r>
            <a:endParaRPr lang="es-MX" dirty="0"/>
          </a:p>
        </p:txBody>
      </p:sp>
      <p:pic>
        <p:nvPicPr>
          <p:cNvPr id="5122" name="Picture 2" descr="C:\Users\BamBam Lap\AppData\Local\Microsoft\Windows\Temporary Internet Files\Content.IE5\BLMLEEQU\MP900414027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01" y="1600200"/>
            <a:ext cx="679159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9806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11</Words>
  <Application>Microsoft Office PowerPoint</Application>
  <PresentationFormat>Presentación en pantalla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Características del lugar donde vivo</vt:lpstr>
      <vt:lpstr>La ciudad</vt:lpstr>
      <vt:lpstr>El campo</vt:lpstr>
      <vt:lpstr>El bosque</vt:lpstr>
      <vt:lpstr>La playa</vt:lpstr>
      <vt:lpstr>Llanura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BamBam Lap</dc:creator>
  <cp:lastModifiedBy>BamBam Lap</cp:lastModifiedBy>
  <cp:revision>3</cp:revision>
  <dcterms:created xsi:type="dcterms:W3CDTF">2013-05-24T00:32:59Z</dcterms:created>
  <dcterms:modified xsi:type="dcterms:W3CDTF">2013-05-24T01:21:25Z</dcterms:modified>
</cp:coreProperties>
</file>